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74" r:id="rId4"/>
    <p:sldId id="394" r:id="rId5"/>
    <p:sldId id="395" r:id="rId6"/>
    <p:sldId id="392" r:id="rId7"/>
    <p:sldId id="391" r:id="rId8"/>
    <p:sldId id="3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-60" y="-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AJAX Patterns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91152" y="3331483"/>
            <a:ext cx="4714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Multi Stage Download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89647" y="180359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AJAX PATTERNS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Multi Stage Download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S. </a:t>
            </a:r>
            <a:r>
              <a:rPr lang="en-US" sz="2400" b="1" dirty="0" err="1" smtClean="0"/>
              <a:t>Aruna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Multi Stage Download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Patterns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843" y="1362701"/>
            <a:ext cx="8104332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How </a:t>
            </a:r>
            <a:r>
              <a:rPr lang="en-US" sz="2400" dirty="0" smtClean="0"/>
              <a:t>can you optimize downloading performance?</a:t>
            </a:r>
            <a:endParaRPr lang="en-US" sz="24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075" y="1924050"/>
            <a:ext cx="851535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Multi Stage Download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Patterns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025" y="1422907"/>
            <a:ext cx="942200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en-US" sz="2400" dirty="0" smtClean="0"/>
              <a:t> </a:t>
            </a:r>
            <a:r>
              <a:rPr lang="en-US" altLang="en-US" sz="2400" dirty="0" smtClean="0"/>
              <a:t>  The </a:t>
            </a:r>
            <a:r>
              <a:rPr lang="en-US" altLang="en-US" sz="2400" dirty="0" smtClean="0"/>
              <a:t>most basic functionality is loaded into a page initially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 dirty="0" smtClean="0"/>
              <a:t> </a:t>
            </a:r>
            <a:r>
              <a:rPr lang="en-US" altLang="en-US" sz="2400" dirty="0" smtClean="0"/>
              <a:t>  </a:t>
            </a:r>
            <a:r>
              <a:rPr lang="en-US" altLang="en-US" sz="2400" dirty="0" smtClean="0">
                <a:cs typeface="Times New Roman" pitchFamily="18" charset="0"/>
              </a:rPr>
              <a:t>The </a:t>
            </a:r>
            <a:r>
              <a:rPr lang="en-US" altLang="en-US" sz="2400" dirty="0" smtClean="0">
                <a:cs typeface="Times New Roman" pitchFamily="18" charset="0"/>
              </a:rPr>
              <a:t>page then begins to download other components that should appear on the page 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 dirty="0" smtClean="0"/>
              <a:t>   </a:t>
            </a:r>
            <a:r>
              <a:rPr lang="en-US" altLang="en-US" sz="2400" dirty="0" smtClean="0"/>
              <a:t>User leaves the page before all the components are downloaded: No consequence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 dirty="0" smtClean="0"/>
              <a:t> </a:t>
            </a:r>
            <a:r>
              <a:rPr lang="en-US" altLang="en-US" sz="2400" dirty="0" smtClean="0"/>
              <a:t>  User </a:t>
            </a:r>
            <a:r>
              <a:rPr lang="en-US" altLang="en-US" sz="2400" dirty="0" smtClean="0"/>
              <a:t>stays on the page for an extended period of time: Extra functionality is loaded in the background</a:t>
            </a:r>
          </a:p>
          <a:p>
            <a:pPr>
              <a:buFont typeface="Wingdings" pitchFamily="2" charset="2"/>
              <a:buChar char="Ø"/>
            </a:pPr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Multi Stage Download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Patterns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025" y="1422907"/>
            <a:ext cx="94220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en-US" sz="2400" dirty="0" smtClean="0"/>
              <a:t>  Advantage</a:t>
            </a:r>
            <a:r>
              <a:rPr lang="en-US" altLang="en-US" sz="2400" dirty="0" smtClean="0"/>
              <a:t>: You, as the developer, get to decide what is downloaded and at what point in time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 dirty="0" smtClean="0">
                <a:cs typeface="Times New Roman" pitchFamily="18" charset="0"/>
              </a:rPr>
              <a:t>  When you first visit the page, it is a very simple page with minimal content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 dirty="0" smtClean="0"/>
              <a:t> A series of requests is being fired off to fill in more content on the page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 dirty="0" smtClean="0"/>
              <a:t> Within a few seconds, the page jumps to life as content from several different locations is pulled in and displayed.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Multi Stage Download Decision factors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Patterns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7668" y="1496051"/>
            <a:ext cx="81043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 How will the page be divided into blocks?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  How will the page be structured?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What happens to the blocks while their content is being downloaded?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Will the calls be issued simultaneously?</a:t>
            </a: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Multi Stage Download Applications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Patterns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7668" y="1496051"/>
            <a:ext cx="81043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 Net vibes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Travel Search </a:t>
            </a:r>
            <a:r>
              <a:rPr lang="en-US" sz="2400" dirty="0" smtClean="0"/>
              <a:t>Engine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Ticket Booking website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Web Feeds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arunas@pes.edu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4A424979550C47978031B0F6418108" ma:contentTypeVersion="6" ma:contentTypeDescription="Create a new document." ma:contentTypeScope="" ma:versionID="52943be822ee3bb6ac8c27f940529ece">
  <xsd:schema xmlns:xsd="http://www.w3.org/2001/XMLSchema" xmlns:xs="http://www.w3.org/2001/XMLSchema" xmlns:p="http://schemas.microsoft.com/office/2006/metadata/properties" xmlns:ns2="509029f2-2774-4cfe-9316-ace0f126359a" targetNamespace="http://schemas.microsoft.com/office/2006/metadata/properties" ma:root="true" ma:fieldsID="239a15bae3f8491bbca5d0892e99b869" ns2:_="">
    <xsd:import namespace="509029f2-2774-4cfe-9316-ace0f12635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9029f2-2774-4cfe-9316-ace0f12635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57349E-1F79-41C8-8597-7A58951EF311}"/>
</file>

<file path=customXml/itemProps2.xml><?xml version="1.0" encoding="utf-8"?>
<ds:datastoreItem xmlns:ds="http://schemas.openxmlformats.org/officeDocument/2006/customXml" ds:itemID="{3221C7B4-9F2D-4AAB-A772-06EFCF9CB676}"/>
</file>

<file path=customXml/itemProps3.xml><?xml version="1.0" encoding="utf-8"?>
<ds:datastoreItem xmlns:ds="http://schemas.openxmlformats.org/officeDocument/2006/customXml" ds:itemID="{4E3AA1AF-FA1F-43BF-A8DE-C54D09DC5771}"/>
</file>

<file path=docProps/app.xml><?xml version="1.0" encoding="utf-8"?>
<Properties xmlns="http://schemas.openxmlformats.org/officeDocument/2006/extended-properties" xmlns:vt="http://schemas.openxmlformats.org/officeDocument/2006/docPropsVTypes">
  <TotalTime>3853</TotalTime>
  <Words>237</Words>
  <Application>Microsoft Office PowerPoint</Application>
  <PresentationFormat>Custom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119</cp:revision>
  <dcterms:created xsi:type="dcterms:W3CDTF">2020-06-03T14:19:11Z</dcterms:created>
  <dcterms:modified xsi:type="dcterms:W3CDTF">2020-07-07T05:21:59Z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0x0101004D4A424979550C47978031B0F6418108</vt:lpwstr>
  </property>
</Properties>
</file>