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57" r:id="rId2"/>
    <p:sldId id="358" r:id="rId3"/>
    <p:sldId id="374" r:id="rId4"/>
    <p:sldId id="394" r:id="rId5"/>
    <p:sldId id="392" r:id="rId6"/>
    <p:sldId id="391" r:id="rId7"/>
    <p:sldId id="39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-60" y="-1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EFE7196-0A1D-43F9-96F8-6131A8C3E5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2591A347-14E4-4DA6-8466-E20F5DD0C1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F25BB59-6C06-4608-B9C2-AFD556E0E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07-07-2020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E024737-A7EA-405D-9C53-00DC76358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5AFCA8F-5152-4E17-A634-AAC30C0A1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50938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A181B9E-9443-4F41-8CDB-8E6E4CF27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8637440A-C0A0-4620-8CB7-BC24F4E100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1ECDE26-EE92-4514-B595-DD288D69B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07-07-2020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AB18649-6317-4A86-BF87-6BCCFA208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A9FA2ED-B0E3-48EA-BF01-F14C24A36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876270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0C195C72-B502-4011-AB72-4BBC7CCE94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D1A45A48-60F9-47B3-9E1A-0E76EE6ED6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1C2F640-11BE-4566-9603-D1D7F7E96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07-07-2020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F45CB06-5043-4F88-9848-829BAD7A0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B693EAC-3ADD-4236-B7D3-0540B8D65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910687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EB97697-0E3B-45DE-993E-41D6192C5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4F5D431-817D-468E-AC74-4AEFB8C24B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CE66076-D71B-432E-B3DA-D6BFA8E70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07-07-2020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6E9EAE1-A891-420F-AABF-E5D357075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2050AF0-4B82-4D90-9977-2702EFAD0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998037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1876000-B1F3-49B4-8840-4F2FE09F3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CF9AD8B6-0C53-47EB-9E27-9A8CFF9C0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14A0F0A-5BC1-44A8-A937-DAAFBEA3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07-07-2020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516B7DB-3DF3-4E87-84F1-6D3BB836F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2586888-F8BA-4159-BE04-8C9B0A74B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891180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631BC13-A691-4A44-8F09-DEAB94E6E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C0470BA-CF69-482F-86D7-B3B2B81039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06EF3F02-F9D9-4D4B-932D-10D3C70151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8154D0B3-961E-4BAC-9CA4-08D89CF82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07-07-2020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8DD4364F-C564-48E4-84D0-352B17CE6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16B6F2F7-150E-4C49-B6B7-8E72E6E8E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75150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4D61F13-E7B0-4450-891A-12D3F0031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4A070134-48F1-45F0-9C63-38634B426A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04F6F59C-8B0A-4097-8A5D-BA9FB1FC2E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EC0E4A01-83B3-465C-B056-C028FF594C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1CDF7CD2-C62B-450F-A438-929A17296D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513DBE79-A9B6-48AB-9F01-88AA6A05B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07-07-2020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FCA1A849-F61D-416C-82D9-FD2F0D5B2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2D4E5968-BD8E-49EA-B1C0-883FDCD51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074283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295C0C5-C1DF-4B30-86BF-702058A09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39980EB2-6319-452D-816A-655EE9C34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07-07-2020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12847E02-77DD-4F7C-9461-431051F30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A5B48EC9-FFDF-4F14-A006-9ED08C221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735135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4DAC4010-3CC3-4ED9-BC47-437A2B958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07-07-2020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E80484C3-38E2-44A7-AD87-98DF739A7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D707CE2B-838A-454A-852B-8EAFFA5BC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180888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D518C39-136A-490F-82E6-B74F16102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C4E3FA5-A6D0-407B-9353-45807BDC70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1665529D-8A1D-4CEC-ACF2-A9668B5DFA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451B61FA-7B4A-49EE-9F1B-8F14E749E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07-07-2020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BB6BDBE7-EB71-426C-8E02-2F39733F7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F4714907-13EA-4E79-8417-0EC5E502E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337483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23C4529-7C3C-4D10-AD9C-86CB67D2B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E2173FF7-1E37-47DA-BCCB-AFDD0F6F84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F0C43DAF-8DA8-48F8-B118-56B11692BF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44DBE107-EEF1-4F60-8BFB-A0B8F32EF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07-07-2020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3BB2FC9C-1AB4-400D-8A60-C7B3A8058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3125E51E-1606-443F-8DDC-5BC7A3D91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805698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BF435DF9-745D-444C-9DD7-A6DD95468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4FA09DCF-D326-45B4-9E4E-070E325317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480EC5D-D4D0-42B9-9170-212F1B335C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17A1C5-95F7-4229-A93B-29F7FF3DA000}" type="datetimeFigureOut">
              <a:rPr lang="en-IN" smtClean="0"/>
              <a:pPr/>
              <a:t>07-07-2020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77E3022-2659-46A1-A7BE-9894421E21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6EAFC63-250A-46C7-8FC2-85F3F3181D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921426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5DFE3490-CF8C-4FDE-9D71-2170861F2A61}"/>
              </a:ext>
            </a:extLst>
          </p:cNvPr>
          <p:cNvSpPr/>
          <p:nvPr/>
        </p:nvSpPr>
        <p:spPr>
          <a:xfrm>
            <a:off x="4781916" y="1688267"/>
            <a:ext cx="749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>
                <a:solidFill>
                  <a:schemeClr val="accent2">
                    <a:lumMod val="75000"/>
                  </a:schemeClr>
                </a:solidFill>
              </a:rPr>
              <a:t>AJAX Patterns</a:t>
            </a:r>
            <a:endParaRPr lang="en-US" sz="36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34CEFAD4-E477-4E46-B5A6-ADB26E6A2863}"/>
              </a:ext>
            </a:extLst>
          </p:cNvPr>
          <p:cNvSpPr/>
          <p:nvPr/>
        </p:nvSpPr>
        <p:spPr>
          <a:xfrm>
            <a:off x="4791152" y="3331483"/>
            <a:ext cx="438979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>
                <a:solidFill>
                  <a:schemeClr val="accent1">
                    <a:lumMod val="75000"/>
                  </a:schemeClr>
                </a:solidFill>
              </a:rPr>
              <a:t>Periodic Refresh</a:t>
            </a:r>
            <a:endParaRPr lang="en-US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585D8B7B-5B60-4808-A096-FB24198F96E9}"/>
              </a:ext>
            </a:extLst>
          </p:cNvPr>
          <p:cNvSpPr/>
          <p:nvPr/>
        </p:nvSpPr>
        <p:spPr>
          <a:xfrm>
            <a:off x="4781916" y="4415503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 smtClean="0"/>
              <a:t>Aruna</a:t>
            </a:r>
            <a:r>
              <a:rPr lang="en-US" sz="2400" b="1" dirty="0" smtClean="0"/>
              <a:t> S</a:t>
            </a:r>
            <a:endParaRPr lang="en-IN" sz="24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743662B4-0C28-4203-AEB1-4CC1644B8226}"/>
              </a:ext>
            </a:extLst>
          </p:cNvPr>
          <p:cNvSpPr/>
          <p:nvPr/>
        </p:nvSpPr>
        <p:spPr>
          <a:xfrm>
            <a:off x="4781916" y="4813108"/>
            <a:ext cx="749721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Department of </a:t>
            </a:r>
            <a:endParaRPr lang="en-US" sz="2400" dirty="0" smtClean="0"/>
          </a:p>
          <a:p>
            <a:r>
              <a:rPr lang="en-US" sz="2400" dirty="0" smtClean="0"/>
              <a:t>Computer Science and Engineering</a:t>
            </a:r>
            <a:endParaRPr lang="en-IN" sz="2400" dirty="0"/>
          </a:p>
        </p:txBody>
      </p:sp>
      <p:grpSp>
        <p:nvGrpSpPr>
          <p:cNvPr id="20" name="Group 19">
            <a:extLst>
              <a:ext uri="{FF2B5EF4-FFF2-40B4-BE49-F238E27FC236}">
                <a16:creationId xmlns=""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=""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=""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1" name="Straight Connector 10">
            <a:extLst>
              <a:ext uri="{FF2B5EF4-FFF2-40B4-BE49-F238E27FC236}">
                <a16:creationId xmlns="" xmlns:a16="http://schemas.microsoft.com/office/drawing/2014/main" id="{1EEB87D2-BD33-43D4-B135-6F0E91C4917A}"/>
              </a:ext>
            </a:extLst>
          </p:cNvPr>
          <p:cNvCxnSpPr>
            <a:cxnSpLocks/>
          </p:cNvCxnSpPr>
          <p:nvPr/>
        </p:nvCxnSpPr>
        <p:spPr>
          <a:xfrm flipV="1">
            <a:off x="4781916" y="4112436"/>
            <a:ext cx="4581449" cy="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="" xmlns:a16="http://schemas.microsoft.com/office/drawing/2014/main" id="{66C7B340-EC4A-4D32-8643-325F1D66DF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5722" y="1606241"/>
            <a:ext cx="2369218" cy="3550188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=""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 rot="10800000">
            <a:off x="10855702" y="266068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17" name="Rectangle 16">
              <a:extLst>
                <a:ext uri="{FF2B5EF4-FFF2-40B4-BE49-F238E27FC236}">
                  <a16:creationId xmlns=""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=""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="" xmlns:p14="http://schemas.microsoft.com/office/powerpoint/2010/main" val="130029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5DFE3490-CF8C-4FDE-9D71-2170861F2A61}"/>
              </a:ext>
            </a:extLst>
          </p:cNvPr>
          <p:cNvSpPr/>
          <p:nvPr/>
        </p:nvSpPr>
        <p:spPr>
          <a:xfrm>
            <a:off x="589647" y="1803590"/>
            <a:ext cx="749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cap="all" dirty="0" smtClean="0"/>
              <a:t>AJAX PATTERNS</a:t>
            </a:r>
            <a:endParaRPr lang="en-US" sz="3600" b="1" cap="all" dirty="0"/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34CEFAD4-E477-4E46-B5A6-ADB26E6A2863}"/>
              </a:ext>
            </a:extLst>
          </p:cNvPr>
          <p:cNvSpPr/>
          <p:nvPr/>
        </p:nvSpPr>
        <p:spPr>
          <a:xfrm>
            <a:off x="598883" y="2888778"/>
            <a:ext cx="749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>
                <a:solidFill>
                  <a:schemeClr val="accent1">
                    <a:lumMod val="75000"/>
                  </a:schemeClr>
                </a:solidFill>
              </a:rPr>
              <a:t>Periodic Refresh</a:t>
            </a:r>
            <a:endParaRPr lang="en-IN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585D8B7B-5B60-4808-A096-FB24198F96E9}"/>
              </a:ext>
            </a:extLst>
          </p:cNvPr>
          <p:cNvSpPr/>
          <p:nvPr/>
        </p:nvSpPr>
        <p:spPr>
          <a:xfrm>
            <a:off x="598883" y="5489699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S. </a:t>
            </a:r>
            <a:r>
              <a:rPr lang="en-US" sz="2400" b="1" dirty="0" err="1" smtClean="0"/>
              <a:t>Aruna</a:t>
            </a:r>
            <a:endParaRPr lang="en-IN" sz="24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743662B4-0C28-4203-AEB1-4CC1644B8226}"/>
              </a:ext>
            </a:extLst>
          </p:cNvPr>
          <p:cNvSpPr/>
          <p:nvPr/>
        </p:nvSpPr>
        <p:spPr>
          <a:xfrm>
            <a:off x="598883" y="5887304"/>
            <a:ext cx="74972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Department of </a:t>
            </a:r>
            <a:r>
              <a:rPr lang="en-US" sz="2000" dirty="0" smtClean="0"/>
              <a:t>Computer Science and Engineering</a:t>
            </a:r>
            <a:endParaRPr lang="en-IN" sz="2000" dirty="0"/>
          </a:p>
        </p:txBody>
      </p:sp>
      <p:grpSp>
        <p:nvGrpSpPr>
          <p:cNvPr id="20" name="Group 19">
            <a:extLst>
              <a:ext uri="{FF2B5EF4-FFF2-40B4-BE49-F238E27FC236}">
                <a16:creationId xmlns=""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=""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=""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="" xmlns:a16="http://schemas.microsoft.com/office/drawing/2014/main" id="{DD6B6443-C2DA-47C3-A986-5EE935046CC9}"/>
              </a:ext>
            </a:extLst>
          </p:cNvPr>
          <p:cNvCxnSpPr>
            <a:cxnSpLocks/>
          </p:cNvCxnSpPr>
          <p:nvPr/>
        </p:nvCxnSpPr>
        <p:spPr>
          <a:xfrm flipV="1">
            <a:off x="0" y="2596822"/>
            <a:ext cx="7904054" cy="68537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="" xmlns:a16="http://schemas.microsoft.com/office/drawing/2014/main" id="{6727F4C1-5802-414C-BEF9-8F8DC7D7B6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821512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Periodic Refresh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AJAX Patterns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3841" y="1362701"/>
            <a:ext cx="1087924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 smtClean="0"/>
              <a:t>   how </a:t>
            </a:r>
            <a:r>
              <a:rPr lang="en-US" sz="2400" dirty="0" smtClean="0"/>
              <a:t>does application </a:t>
            </a:r>
            <a:r>
              <a:rPr lang="en-US" sz="2400" dirty="0" smtClean="0"/>
              <a:t>keep users informed of changes occurring on the </a:t>
            </a:r>
            <a:r>
              <a:rPr lang="en-US" sz="2400" dirty="0" smtClean="0"/>
              <a:t>server?</a:t>
            </a:r>
            <a:endParaRPr lang="en-US" sz="2400" dirty="0" smtClean="0"/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 smtClean="0"/>
              <a:t> </a:t>
            </a:r>
            <a:r>
              <a:rPr lang="en-US" sz="2400" dirty="0" smtClean="0"/>
              <a:t> </a:t>
            </a:r>
            <a:r>
              <a:rPr lang="en-US" sz="2400" dirty="0" smtClean="0"/>
              <a:t>Auto-Update</a:t>
            </a:r>
            <a:r>
              <a:rPr lang="en-US" sz="2400" dirty="0" smtClean="0"/>
              <a:t>, Polling</a:t>
            </a:r>
            <a:r>
              <a:rPr lang="en-US" sz="2400" dirty="0" smtClean="0"/>
              <a:t>, </a:t>
            </a:r>
            <a:r>
              <a:rPr lang="en-US" sz="2400" dirty="0" err="1" smtClean="0"/>
              <a:t>Sychronize</a:t>
            </a:r>
            <a:r>
              <a:rPr lang="en-US" sz="2400" dirty="0" smtClean="0"/>
              <a:t>, Real-Time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 smtClean="0"/>
              <a:t>  </a:t>
            </a:r>
            <a:r>
              <a:rPr lang="en-US" sz="2400" dirty="0" err="1" smtClean="0"/>
              <a:t>setInterval</a:t>
            </a:r>
            <a:r>
              <a:rPr lang="en-US" sz="2400" dirty="0" smtClean="0"/>
              <a:t>(</a:t>
            </a:r>
            <a:r>
              <a:rPr lang="en-US" sz="2400" dirty="0" err="1" smtClean="0"/>
              <a:t>callServer</a:t>
            </a:r>
            <a:r>
              <a:rPr lang="en-US" sz="2400" dirty="0" smtClean="0"/>
              <a:t>, REFRESH_PERIOD_MILLIS);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5050" y="3131266"/>
            <a:ext cx="6191250" cy="326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665001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Fallback Patterns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AJAX Patterns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3843" y="1362701"/>
            <a:ext cx="810433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 smtClean="0"/>
              <a:t>  Objective must be to increase the average refresh period and reduce the content per refresh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 smtClean="0"/>
              <a:t>  Timeout property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 smtClean="0"/>
              <a:t>  Exponential  </a:t>
            </a:r>
            <a:r>
              <a:rPr lang="en-US" sz="2400" dirty="0" err="1" smtClean="0"/>
              <a:t>BackOff</a:t>
            </a:r>
            <a:r>
              <a:rPr lang="en-US" sz="2400" dirty="0" smtClean="0"/>
              <a:t> based on the successful response.</a:t>
            </a:r>
          </a:p>
        </p:txBody>
      </p:sp>
    </p:spTree>
    <p:extLst>
      <p:ext uri="{BB962C8B-B14F-4D97-AF65-F5344CB8AC3E}">
        <p14:creationId xmlns="" xmlns:p14="http://schemas.microsoft.com/office/powerpoint/2010/main" val="665001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Multi Stage Download Decision factors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AJAX Patterns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77668" y="1496051"/>
            <a:ext cx="810433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 How long will the refresh period be?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  Three categories of Activity </a:t>
            </a:r>
            <a:r>
              <a:rPr lang="en-US" sz="2400" dirty="0" smtClean="0"/>
              <a:t>level</a:t>
            </a:r>
          </a:p>
          <a:p>
            <a:r>
              <a:rPr lang="en-US" sz="2400" dirty="0" smtClean="0"/>
              <a:t>  </a:t>
            </a:r>
            <a:r>
              <a:rPr lang="en-US" sz="2400" dirty="0" smtClean="0"/>
              <a:t>Real-Time interaction (milliseconds</a:t>
            </a:r>
            <a:r>
              <a:rPr lang="en-US" sz="2400" dirty="0" smtClean="0"/>
              <a:t>)</a:t>
            </a:r>
          </a:p>
          <a:p>
            <a:r>
              <a:rPr lang="en-US" sz="2400" dirty="0" smtClean="0"/>
              <a:t>  </a:t>
            </a:r>
            <a:r>
              <a:rPr lang="en-US" sz="2400" dirty="0" smtClean="0"/>
              <a:t>Active monitoring (seconds</a:t>
            </a:r>
            <a:r>
              <a:rPr lang="en-US" sz="2400" dirty="0" smtClean="0"/>
              <a:t>)</a:t>
            </a:r>
          </a:p>
          <a:p>
            <a:r>
              <a:rPr lang="en-US" sz="2400" dirty="0" smtClean="0"/>
              <a:t>  </a:t>
            </a:r>
            <a:r>
              <a:rPr lang="en-US" sz="2400" dirty="0" smtClean="0"/>
              <a:t>Casual monitoring (minutes)</a:t>
            </a:r>
          </a:p>
        </p:txBody>
      </p:sp>
    </p:spTree>
    <p:extLst>
      <p:ext uri="{BB962C8B-B14F-4D97-AF65-F5344CB8AC3E}">
        <p14:creationId xmlns="" xmlns:p14="http://schemas.microsoft.com/office/powerpoint/2010/main" val="665001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Periodic Refresh Applications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AJAX Patterns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77668" y="1496051"/>
            <a:ext cx="810433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 smtClean="0"/>
              <a:t>  Online Chat Applications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  World headlines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  </a:t>
            </a:r>
            <a:r>
              <a:rPr lang="en-US" sz="2400" dirty="0" smtClean="0"/>
              <a:t>News </a:t>
            </a:r>
            <a:r>
              <a:rPr lang="en-US" sz="2400" dirty="0" smtClean="0"/>
              <a:t>websites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  Score boards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  Customized Stock Portal</a:t>
            </a:r>
            <a:endParaRPr lang="en-US" sz="2400" dirty="0"/>
          </a:p>
        </p:txBody>
      </p:sp>
    </p:spTree>
    <p:extLst>
      <p:ext uri="{BB962C8B-B14F-4D97-AF65-F5344CB8AC3E}">
        <p14:creationId xmlns="" xmlns:p14="http://schemas.microsoft.com/office/powerpoint/2010/main" val="665001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9473B520-A9D1-472D-B234-C4032DD0E596}"/>
              </a:ext>
            </a:extLst>
          </p:cNvPr>
          <p:cNvCxnSpPr>
            <a:cxnSpLocks/>
          </p:cNvCxnSpPr>
          <p:nvPr/>
        </p:nvCxnSpPr>
        <p:spPr>
          <a:xfrm flipV="1">
            <a:off x="5448168" y="2887307"/>
            <a:ext cx="4581449" cy="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C43E8D5-98D6-4BA6-B3EA-B5411DA566A9}"/>
              </a:ext>
            </a:extLst>
          </p:cNvPr>
          <p:cNvSpPr/>
          <p:nvPr/>
        </p:nvSpPr>
        <p:spPr>
          <a:xfrm>
            <a:off x="5442064" y="4317592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arunas@pes.edu</a:t>
            </a:r>
            <a:endParaRPr lang="en-IN" sz="2400" b="1" dirty="0"/>
          </a:p>
        </p:txBody>
      </p:sp>
      <p:grpSp>
        <p:nvGrpSpPr>
          <p:cNvPr id="2" name="Group 12">
            <a:extLst>
              <a:ext uri="{FF2B5EF4-FFF2-40B4-BE49-F238E27FC236}">
                <a16:creationId xmlns:a16="http://schemas.microsoft.com/office/drawing/2014/main" xmlns="" id="{0B436274-E913-46F7-B58F-E0B0713EC594}"/>
              </a:ext>
            </a:extLst>
          </p:cNvPr>
          <p:cNvGrpSpPr/>
          <p:nvPr/>
        </p:nvGrpSpPr>
        <p:grpSpPr>
          <a:xfrm>
            <a:off x="313844" y="349466"/>
            <a:ext cx="11518407" cy="6218388"/>
            <a:chOff x="313844" y="349466"/>
            <a:chExt cx="11518407" cy="6218388"/>
          </a:xfrm>
          <a:solidFill>
            <a:schemeClr val="accent2">
              <a:lumMod val="75000"/>
            </a:schemeClr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xmlns="" id="{54B9092D-46D3-4724-A230-51F43D78A967}"/>
                </a:ext>
              </a:extLst>
            </p:cNvPr>
            <p:cNvSpPr/>
            <p:nvPr/>
          </p:nvSpPr>
          <p:spPr>
            <a:xfrm>
              <a:off x="11786532" y="360726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xmlns="" id="{B5E94C15-EFC4-4DC4-AE91-4D6631C438BE}"/>
                </a:ext>
              </a:extLst>
            </p:cNvPr>
            <p:cNvSpPr/>
            <p:nvPr/>
          </p:nvSpPr>
          <p:spPr>
            <a:xfrm rot="5400000">
              <a:off x="11275944" y="-161122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xmlns="" id="{828287AB-A481-4BDF-BE49-1BBA364237E1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xmlns="" id="{EC3328F7-E593-44F8-A55A-576E1E3E973D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18" name="Picture 17" descr="A close up of a logo&#10;&#10;Description automatically generated">
            <a:extLst>
              <a:ext uri="{FF2B5EF4-FFF2-40B4-BE49-F238E27FC236}">
                <a16:creationId xmlns:a16="http://schemas.microsoft.com/office/drawing/2014/main" xmlns="" id="{A88F3CC2-5C5B-4685-8D94-FFC4B5D64CB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411974" y="1606241"/>
            <a:ext cx="2369218" cy="3550188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94BAC35B-0C86-48BD-81AE-8629CCB2734E}"/>
              </a:ext>
            </a:extLst>
          </p:cNvPr>
          <p:cNvSpPr/>
          <p:nvPr/>
        </p:nvSpPr>
        <p:spPr>
          <a:xfrm>
            <a:off x="5448168" y="2049518"/>
            <a:ext cx="4603806" cy="665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T</a:t>
            </a:r>
            <a:r>
              <a:rPr lang="en-IN" sz="3600" b="1" dirty="0">
                <a:solidFill>
                  <a:schemeClr val="accent2">
                    <a:lumMod val="75000"/>
                  </a:schemeClr>
                </a:solidFill>
              </a:rPr>
              <a:t>HANK YOU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97E8DF64-61DB-4438-8664-105788459AD2}"/>
              </a:ext>
            </a:extLst>
          </p:cNvPr>
          <p:cNvSpPr/>
          <p:nvPr/>
        </p:nvSpPr>
        <p:spPr>
          <a:xfrm>
            <a:off x="5448168" y="3128242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 smtClean="0"/>
              <a:t>Aruna</a:t>
            </a:r>
            <a:r>
              <a:rPr lang="en-US" sz="2400" b="1" dirty="0" smtClean="0"/>
              <a:t> S</a:t>
            </a:r>
            <a:endParaRPr lang="en-IN" sz="2400" b="1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0916C8C7-6436-48A9-9CF7-1AAC7653EAAE}"/>
              </a:ext>
            </a:extLst>
          </p:cNvPr>
          <p:cNvSpPr/>
          <p:nvPr/>
        </p:nvSpPr>
        <p:spPr>
          <a:xfrm>
            <a:off x="5448168" y="3525847"/>
            <a:ext cx="749721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Department of </a:t>
            </a:r>
            <a:endParaRPr lang="en-US" sz="2400" dirty="0" smtClean="0"/>
          </a:p>
          <a:p>
            <a:r>
              <a:rPr lang="en-US" sz="2400" dirty="0" smtClean="0"/>
              <a:t>Computer Science and Engineering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xmlns="" val="1459503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3964</TotalTime>
  <Words>129</Words>
  <Application>Microsoft Office PowerPoint</Application>
  <PresentationFormat>Custom</PresentationFormat>
  <Paragraphs>38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Krishna Venkataram</dc:creator>
  <cp:lastModifiedBy>DELL</cp:lastModifiedBy>
  <cp:revision>126</cp:revision>
  <dcterms:created xsi:type="dcterms:W3CDTF">2020-06-03T14:19:11Z</dcterms:created>
  <dcterms:modified xsi:type="dcterms:W3CDTF">2020-07-07T05:35:55Z</dcterms:modified>
</cp:coreProperties>
</file>