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74" r:id="rId4"/>
    <p:sldId id="394" r:id="rId5"/>
    <p:sldId id="392" r:id="rId6"/>
    <p:sldId id="391" r:id="rId7"/>
    <p:sldId id="3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AJAX Patterns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791152" y="3331483"/>
            <a:ext cx="4389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Periodic Refresh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AJAX PATTERNS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Periodic Refresh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S. </a:t>
            </a:r>
            <a:r>
              <a:rPr lang="en-US" sz="2400" b="1" dirty="0" err="1" smtClean="0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Periodic Refresh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Patterns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841" y="1362701"/>
            <a:ext cx="108792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 how does application keep users informed of changes occurring on the server?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Auto-Update, Polling, </a:t>
            </a:r>
            <a:r>
              <a:rPr lang="en-US" sz="2400" dirty="0" err="1" smtClean="0"/>
              <a:t>Sychronize</a:t>
            </a:r>
            <a:r>
              <a:rPr lang="en-US" sz="2400" dirty="0" smtClean="0"/>
              <a:t>, Real-Time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 err="1" smtClean="0"/>
              <a:t>setInterval</a:t>
            </a:r>
            <a:r>
              <a:rPr lang="en-US" sz="2400" dirty="0" smtClean="0"/>
              <a:t>(</a:t>
            </a:r>
            <a:r>
              <a:rPr lang="en-US" sz="2400" dirty="0" err="1" smtClean="0"/>
              <a:t>callServer</a:t>
            </a:r>
            <a:r>
              <a:rPr lang="en-US" sz="2400" dirty="0" smtClean="0"/>
              <a:t>, REFRESH_PERIOD_MILLIS);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050" y="3131266"/>
            <a:ext cx="61912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Fallback Patterns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Patterns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843" y="1362701"/>
            <a:ext cx="81043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Objective must be to increase the average refresh period and reduce the content per refresh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Timeout property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Exponential  </a:t>
            </a:r>
            <a:r>
              <a:rPr lang="en-US" sz="2400" dirty="0" err="1" smtClean="0"/>
              <a:t>BackOff</a:t>
            </a:r>
            <a:r>
              <a:rPr lang="en-US" sz="2400" dirty="0" smtClean="0"/>
              <a:t> based on the successful response.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smtClean="0">
                <a:solidFill>
                  <a:schemeClr val="accent2">
                    <a:lumMod val="75000"/>
                  </a:schemeClr>
                </a:solidFill>
              </a:rPr>
              <a:t>Periodic refresh Decision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factors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Patterns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668" y="1496051"/>
            <a:ext cx="81043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 How long will the refresh period be?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Three categories of Activity level</a:t>
            </a:r>
          </a:p>
          <a:p>
            <a:r>
              <a:rPr lang="en-US" sz="2400" dirty="0" smtClean="0"/>
              <a:t>  Real-Time interaction (milliseconds)</a:t>
            </a:r>
          </a:p>
          <a:p>
            <a:r>
              <a:rPr lang="en-US" sz="2400" dirty="0" smtClean="0"/>
              <a:t>  Active monitoring (seconds)</a:t>
            </a:r>
          </a:p>
          <a:p>
            <a:r>
              <a:rPr lang="en-US" sz="2400" dirty="0" smtClean="0"/>
              <a:t>  Casual monitoring (minutes)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Periodic Refresh Applications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Patterns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668" y="1496051"/>
            <a:ext cx="81043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Online Chat Applications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World headlines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News websites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Score boards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Customized Stock Portal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A424979550C47978031B0F6418108" ma:contentTypeVersion="6" ma:contentTypeDescription="Create a new document." ma:contentTypeScope="" ma:versionID="52943be822ee3bb6ac8c27f940529ece">
  <xsd:schema xmlns:xsd="http://www.w3.org/2001/XMLSchema" xmlns:xs="http://www.w3.org/2001/XMLSchema" xmlns:p="http://schemas.microsoft.com/office/2006/metadata/properties" xmlns:ns2="509029f2-2774-4cfe-9316-ace0f126359a" targetNamespace="http://schemas.microsoft.com/office/2006/metadata/properties" ma:root="true" ma:fieldsID="239a15bae3f8491bbca5d0892e99b869" ns2:_="">
    <xsd:import namespace="509029f2-2774-4cfe-9316-ace0f12635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029f2-2774-4cfe-9316-ace0f12635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A2FC40-75AD-43EA-800D-3B260FE57702}"/>
</file>

<file path=customXml/itemProps2.xml><?xml version="1.0" encoding="utf-8"?>
<ds:datastoreItem xmlns:ds="http://schemas.openxmlformats.org/officeDocument/2006/customXml" ds:itemID="{92308E73-3DBB-4621-AB47-0C8133596A9E}"/>
</file>

<file path=customXml/itemProps3.xml><?xml version="1.0" encoding="utf-8"?>
<ds:datastoreItem xmlns:ds="http://schemas.openxmlformats.org/officeDocument/2006/customXml" ds:itemID="{CFEF3F6C-1AF7-40C4-B445-D06B146A066D}"/>
</file>

<file path=docProps/app.xml><?xml version="1.0" encoding="utf-8"?>
<Properties xmlns="http://schemas.openxmlformats.org/officeDocument/2006/extended-properties" xmlns:vt="http://schemas.openxmlformats.org/officeDocument/2006/docPropsVTypes">
  <TotalTime>4660</TotalTime>
  <Words>128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127</cp:revision>
  <dcterms:created xsi:type="dcterms:W3CDTF">2020-06-03T14:19:11Z</dcterms:created>
  <dcterms:modified xsi:type="dcterms:W3CDTF">2020-08-31T04:06:24Z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0x0101004D4A424979550C47978031B0F6418108</vt:lpwstr>
  </property>
</Properties>
</file>