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4" r:id="rId4"/>
    <p:sldId id="396" r:id="rId5"/>
    <p:sldId id="397" r:id="rId6"/>
    <p:sldId id="394" r:id="rId7"/>
    <p:sldId id="391" r:id="rId8"/>
    <p:sldId id="3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723" autoAdjust="0"/>
  </p:normalViewPr>
  <p:slideViewPr>
    <p:cSldViewPr snapToGrid="0">
      <p:cViewPr varScale="1">
        <p:scale>
          <a:sx n="63" d="100"/>
          <a:sy n="63" d="100"/>
        </p:scale>
        <p:origin x="-60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AJAX Patterns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91152" y="3331483"/>
            <a:ext cx="438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Submission Throttling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AJAX PATTERNS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Submission Throttling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Submission Throttling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843" y="1362701"/>
            <a:ext cx="8104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Buffer, Queue, Performance, Throttle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2243138"/>
            <a:ext cx="77343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Submission Throttling Buffering Styles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843" y="1362701"/>
            <a:ext cx="81043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content which buffer holds is application-specific, but there are two general styles: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Data buffers and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Command queues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 </a:t>
            </a:r>
            <a:r>
              <a:rPr lang="en-US" sz="2400" dirty="0" smtClean="0"/>
              <a:t>Buffers</a:t>
            </a:r>
            <a:endParaRPr lang="en-US" sz="2400" dirty="0" smtClean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843" y="1362701"/>
            <a:ext cx="81043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Google </a:t>
            </a:r>
            <a:r>
              <a:rPr lang="en-US" sz="2400" dirty="0" smtClean="0"/>
              <a:t>Suggest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An </a:t>
            </a:r>
            <a:r>
              <a:rPr lang="en-US" sz="2400" dirty="0" smtClean="0"/>
              <a:t>"</a:t>
            </a:r>
            <a:r>
              <a:rPr lang="en-US" sz="2400" dirty="0" err="1" smtClean="0"/>
              <a:t>onchange</a:t>
            </a:r>
            <a:r>
              <a:rPr lang="en-US" sz="2400" dirty="0" smtClean="0"/>
              <a:t>" listener to the text field and upload the buffer when each change occurs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Suggestion </a:t>
            </a:r>
            <a:r>
              <a:rPr lang="en-US" sz="2400" dirty="0" smtClean="0"/>
              <a:t>systems, and more generally Live Command-Lines, run a fixed-period </a:t>
            </a:r>
            <a:r>
              <a:rPr lang="en-US" sz="2400" dirty="0" smtClean="0"/>
              <a:t>timer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smtClean="0"/>
              <a:t>The </a:t>
            </a:r>
            <a:r>
              <a:rPr lang="en-US" sz="2400" dirty="0" smtClean="0"/>
              <a:t>result for the current text field is cached, and the cache can only change on fixed periods.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Submission Throttling Decision Factors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842" y="1362701"/>
            <a:ext cx="101457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How will the server deal with incoming commands? Will all commands still be valid?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How will buffer uploads be triggered?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  How many buffers per browser application?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Ex: Blog </a:t>
            </a:r>
            <a:r>
              <a:rPr lang="en-US" sz="2400" dirty="0" smtClean="0"/>
              <a:t>reader might use three buffers in parallel: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low priority queue </a:t>
            </a:r>
            <a:r>
              <a:rPr lang="en-US" sz="2400" dirty="0" smtClean="0"/>
              <a:t>:15 </a:t>
            </a:r>
            <a:r>
              <a:rPr lang="en-US" sz="2400" dirty="0" smtClean="0"/>
              <a:t>seconds.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medium priority queue </a:t>
            </a:r>
            <a:r>
              <a:rPr lang="en-US" sz="2400" dirty="0" smtClean="0"/>
              <a:t>: </a:t>
            </a:r>
            <a:r>
              <a:rPr lang="en-US" sz="2400" dirty="0" smtClean="0"/>
              <a:t>3 seconds.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high priority text buffer </a:t>
            </a:r>
            <a:r>
              <a:rPr lang="en-US" sz="2400" dirty="0" smtClean="0"/>
              <a:t>: </a:t>
            </a:r>
            <a:r>
              <a:rPr lang="en-US" sz="2400" dirty="0" smtClean="0"/>
              <a:t>0.2 seconds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How long should the throttle period be?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Submission Throttling Applications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81043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Google Suggest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smtClean="0"/>
              <a:t>Amazon </a:t>
            </a:r>
            <a:r>
              <a:rPr lang="en-US" sz="2400" dirty="0" err="1" smtClean="0"/>
              <a:t>Zuggest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Gmail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Prototype Framework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184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134</cp:revision>
  <dcterms:created xsi:type="dcterms:W3CDTF">2020-06-03T14:19:11Z</dcterms:created>
  <dcterms:modified xsi:type="dcterms:W3CDTF">2020-07-07T07:01:00Z</dcterms:modified>
</cp:coreProperties>
</file>