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91" r:id="rId4"/>
    <p:sldId id="396" r:id="rId5"/>
    <p:sldId id="397" r:id="rId6"/>
    <p:sldId id="3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837334" y="3203030"/>
            <a:ext cx="4140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COMET Techniques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COMET TECHNIQUES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Streaming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Streaming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COMET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8" y="1496051"/>
            <a:ext cx="9365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 Streaming Comet opens a single persistent connection from the client browser to the server for all Comet events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Events are incrementally handled and interpreted on the client side every time the server sends a new event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HTTP connection is persistent and never closes while streaming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Techniques for accomplishing streaming Comet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Hidden </a:t>
            </a:r>
            <a:r>
              <a:rPr lang="en-US" sz="2400" dirty="0" err="1" smtClean="0"/>
              <a:t>iframe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err="1" smtClean="0"/>
              <a:t>XMLHttpRequest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Streaming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COMET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967" y="1502353"/>
            <a:ext cx="76485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Streaming Pros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and Cons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COMET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8" y="1496051"/>
            <a:ext cx="93650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PROS</a:t>
            </a:r>
            <a:r>
              <a:rPr lang="en-US" sz="24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Real Time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Save the most bandwidth usage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Fewer HTTP Request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Easy to implement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Supported by many browsers</a:t>
            </a:r>
          </a:p>
          <a:p>
            <a:endParaRPr lang="en-US" sz="2400" dirty="0" smtClean="0"/>
          </a:p>
          <a:p>
            <a:r>
              <a:rPr lang="en-US" sz="2400" b="1" dirty="0" smtClean="0"/>
              <a:t>CONS</a:t>
            </a:r>
          </a:p>
          <a:p>
            <a:pPr marL="457200" indent="-457200" fontAlgn="base">
              <a:buFont typeface="Wingdings" pitchFamily="2" charset="2"/>
              <a:buChar char="Ø"/>
            </a:pPr>
            <a:r>
              <a:rPr lang="en-US" sz="2400" dirty="0" smtClean="0"/>
              <a:t>No </a:t>
            </a:r>
            <a:r>
              <a:rPr lang="en-US" sz="2400" dirty="0" smtClean="0"/>
              <a:t>way to implement error handling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A424979550C47978031B0F6418108" ma:contentTypeVersion="6" ma:contentTypeDescription="Create a new document." ma:contentTypeScope="" ma:versionID="52943be822ee3bb6ac8c27f940529ece">
  <xsd:schema xmlns:xsd="http://www.w3.org/2001/XMLSchema" xmlns:xs="http://www.w3.org/2001/XMLSchema" xmlns:p="http://schemas.microsoft.com/office/2006/metadata/properties" xmlns:ns2="509029f2-2774-4cfe-9316-ace0f126359a" targetNamespace="http://schemas.microsoft.com/office/2006/metadata/properties" ma:root="true" ma:fieldsID="239a15bae3f8491bbca5d0892e99b869" ns2:_="">
    <xsd:import namespace="509029f2-2774-4cfe-9316-ace0f1263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029f2-2774-4cfe-9316-ace0f1263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0EFAB3-45CA-41E5-B568-B2BC7B349C0D}"/>
</file>

<file path=customXml/itemProps2.xml><?xml version="1.0" encoding="utf-8"?>
<ds:datastoreItem xmlns:ds="http://schemas.openxmlformats.org/officeDocument/2006/customXml" ds:itemID="{DDC50DD4-B1E8-49DA-8F2E-BE47742E92D4}"/>
</file>

<file path=customXml/itemProps3.xml><?xml version="1.0" encoding="utf-8"?>
<ds:datastoreItem xmlns:ds="http://schemas.openxmlformats.org/officeDocument/2006/customXml" ds:itemID="{5B23DF46-509D-4DDE-AA1C-02BD2E41E9FF}"/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134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132</cp:revision>
  <dcterms:created xsi:type="dcterms:W3CDTF">2020-06-03T14:19:11Z</dcterms:created>
  <dcterms:modified xsi:type="dcterms:W3CDTF">2020-09-08T08:16:00Z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0x0101004D4A424979550C47978031B0F6418108</vt:lpwstr>
  </property>
</Properties>
</file>