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91" r:id="rId4"/>
    <p:sldId id="396" r:id="rId5"/>
    <p:sldId id="397" r:id="rId6"/>
    <p:sldId id="398" r:id="rId7"/>
    <p:sldId id="39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EventSource/EventSour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837334" y="3203030"/>
            <a:ext cx="4140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COMET Techniques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89647" y="180359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COMET TECHNIQUES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Server Sent Events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S. </a:t>
            </a:r>
            <a:r>
              <a:rPr lang="en-US" sz="2400" b="1" dirty="0" err="1" smtClean="0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Server Sent Events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COMET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7668" y="1496051"/>
            <a:ext cx="93650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Allows the server to asynchronously push the data to the client once the client-server connection is established.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Technology was proposed by the WHATWG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one-way publish-subscribe model	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Send continuous updates to a client to increase cross-browser streaming through a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API called </a:t>
            </a:r>
            <a:r>
              <a:rPr lang="en-US" sz="2400" dirty="0" err="1" smtClean="0"/>
              <a:t>EventSource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Constructor is </a:t>
            </a:r>
            <a:r>
              <a:rPr lang="en-US" sz="2400" b="1" dirty="0" err="1" smtClean="0">
                <a:hlinkClick r:id="rId3"/>
              </a:rPr>
              <a:t>EventSource</a:t>
            </a:r>
            <a:r>
              <a:rPr lang="en-US" sz="2400" b="1" dirty="0" smtClean="0">
                <a:hlinkClick r:id="rId3"/>
              </a:rPr>
              <a:t>()</a:t>
            </a:r>
            <a:endParaRPr lang="en-US" sz="2400" b="1" dirty="0" smtClean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36663" y="5571404"/>
            <a:ext cx="5154901" cy="87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Server Sent Events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COMET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5967" y="1502353"/>
            <a:ext cx="764857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Server Sent Events – Real Time Applications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COMET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7668" y="1496051"/>
            <a:ext cx="93650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few simple examples of applications that could make use of Server-Sent Events: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A real-time chart of streaming stock prices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Real-time news coverage of an important event (posting links, tweets, and images)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A live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/ Twitter dashboard wall fed by Twitter’s streaming API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A monitor for server statistics like uptime, health, and running processes.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Server Sent Events – Benefits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COMET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7668" y="1496051"/>
            <a:ext cx="9365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The main benefits we get from this approach are: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Simpler implementation and Data efficiency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It is automatically multiplexed over HTTP/2 out of the box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Limits the number of connections for data on the client to </a:t>
            </a:r>
            <a:r>
              <a:rPr lang="en-US" sz="2400" dirty="0" smtClean="0"/>
              <a:t>one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Automatic Reconnection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4A424979550C47978031B0F6418108" ma:contentTypeVersion="6" ma:contentTypeDescription="Create a new document." ma:contentTypeScope="" ma:versionID="52943be822ee3bb6ac8c27f940529ece">
  <xsd:schema xmlns:xsd="http://www.w3.org/2001/XMLSchema" xmlns:xs="http://www.w3.org/2001/XMLSchema" xmlns:p="http://schemas.microsoft.com/office/2006/metadata/properties" xmlns:ns2="509029f2-2774-4cfe-9316-ace0f126359a" targetNamespace="http://schemas.microsoft.com/office/2006/metadata/properties" ma:root="true" ma:fieldsID="239a15bae3f8491bbca5d0892e99b869" ns2:_="">
    <xsd:import namespace="509029f2-2774-4cfe-9316-ace0f12635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9029f2-2774-4cfe-9316-ace0f12635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4DC2DE-317C-4D3F-B1EA-6BB6EE5B09B3}"/>
</file>

<file path=customXml/itemProps2.xml><?xml version="1.0" encoding="utf-8"?>
<ds:datastoreItem xmlns:ds="http://schemas.openxmlformats.org/officeDocument/2006/customXml" ds:itemID="{BAC58C78-C304-4ECB-9F30-C7931566B2E5}"/>
</file>

<file path=customXml/itemProps3.xml><?xml version="1.0" encoding="utf-8"?>
<ds:datastoreItem xmlns:ds="http://schemas.openxmlformats.org/officeDocument/2006/customXml" ds:itemID="{EBACDDE4-D81D-4F99-A661-9CC0267550B0}"/>
</file>

<file path=docProps/app.xml><?xml version="1.0" encoding="utf-8"?>
<Properties xmlns="http://schemas.openxmlformats.org/officeDocument/2006/extended-properties" xmlns:vt="http://schemas.openxmlformats.org/officeDocument/2006/docPropsVTypes">
  <TotalTime>4115</TotalTime>
  <Words>201</Words>
  <Application>Microsoft Office PowerPoint</Application>
  <PresentationFormat>Custom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133</cp:revision>
  <dcterms:created xsi:type="dcterms:W3CDTF">2020-06-03T14:19:11Z</dcterms:created>
  <dcterms:modified xsi:type="dcterms:W3CDTF">2020-09-08T08:19:50Z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0x0101004D4A424979550C47978031B0F6418108</vt:lpwstr>
  </property>
</Properties>
</file>