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24" r:id="rId4"/>
    <p:sldId id="425" r:id="rId5"/>
    <p:sldId id="426" r:id="rId6"/>
    <p:sldId id="427" r:id="rId7"/>
    <p:sldId id="428" r:id="rId8"/>
    <p:sldId id="3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resources/middlewar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Express JS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Middlewares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836" y="1362701"/>
            <a:ext cx="10879249" cy="500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In express, middleware functions are the functions which have access to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the request and response objects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tasks like parsing request bodies, adding response headers, etc.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along with the next function present in the application’s request-response cycle.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These functions are capable of performing the below-listed tasks: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  Execution of any code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  Modify the request and the response objects.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  End applications request-response cycle.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  Call the next middleware present in the cycle.</a:t>
            </a:r>
          </a:p>
        </p:txBody>
      </p:sp>
    </p:spTree>
    <p:extLst>
      <p:ext uri="{BB962C8B-B14F-4D97-AF65-F5344CB8AC3E}">
        <p14:creationId xmlns:p14="http://schemas.microsoft.com/office/powerpoint/2010/main" val="332383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Middlewares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22265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36" y="1229822"/>
            <a:ext cx="10879249" cy="556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4A4A4A"/>
                </a:solidFill>
                <a:latin typeface="Open Sans"/>
              </a:rPr>
              <a:t>I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n case, the current function doesn’t terminate the request-response cycle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then it must invoke the next() function in order to pass on the control to the next available middleware function.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If not done, then the request will be left incomplete.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Below is the list of majorly used middleware in any Express.js application: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  Application-level middleware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  Router-level middleware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  Error-handling middleware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  Built-in middleware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  Third-party middleware</a:t>
            </a:r>
          </a:p>
        </p:txBody>
      </p:sp>
    </p:spTree>
    <p:extLst>
      <p:ext uri="{BB962C8B-B14F-4D97-AF65-F5344CB8AC3E}">
        <p14:creationId xmlns:p14="http://schemas.microsoft.com/office/powerpoint/2010/main" val="244787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Middlewares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 - An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22265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36" y="1513221"/>
            <a:ext cx="108792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dirty="0">
                <a:effectLst/>
                <a:latin typeface="Consolas" panose="020B0609020204030204" pitchFamily="49" charset="0"/>
              </a:rPr>
              <a:t>var express = require('express');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var app = express();</a:t>
            </a:r>
          </a:p>
          <a:p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//MIDDLEWARE FUNCTION TO LOG REQUEST PROTOCOL</a:t>
            </a:r>
          </a:p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app.use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('/', function(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req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, res, next){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  console.log("A request for things received at " + 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Date.now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  next();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 ROUTE HANDLER THAT SENDS THE RESPONSE</a:t>
            </a:r>
          </a:p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('/', function(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req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, res){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res.send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('Things');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app.listen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(3000);</a:t>
            </a:r>
          </a:p>
        </p:txBody>
      </p:sp>
    </p:spTree>
    <p:extLst>
      <p:ext uri="{BB962C8B-B14F-4D97-AF65-F5344CB8AC3E}">
        <p14:creationId xmlns:p14="http://schemas.microsoft.com/office/powerpoint/2010/main" val="320997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Third Party Middleware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22265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16458"/>
            <a:ext cx="108792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dirty="0">
                <a:effectLst/>
                <a:latin typeface="Consolas" panose="020B0609020204030204" pitchFamily="49" charset="0"/>
                <a:hlinkClick r:id="rId3"/>
              </a:rPr>
              <a:t>http://expressjs.com/en/resources/middleware.html</a:t>
            </a:r>
            <a:endParaRPr lang="en-IN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A4A4A"/>
                </a:solidFill>
                <a:latin typeface="Open Sans"/>
              </a:rPr>
              <a:t>some of the most commonly used middleware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400" b="1" i="0" u="sng" dirty="0">
                <a:effectLst/>
                <a:latin typeface="Arial" panose="020B0604020202020204" pitchFamily="34" charset="0"/>
              </a:rPr>
              <a:t>body-parser</a:t>
            </a:r>
          </a:p>
          <a:p>
            <a:pPr algn="just"/>
            <a:r>
              <a:rPr lang="en-US" sz="2400" dirty="0">
                <a:solidFill>
                  <a:srgbClr val="4A4A4A"/>
                </a:solidFill>
                <a:latin typeface="Open Sans"/>
              </a:rPr>
              <a:t>This is used to parse the body of requests which have payloads attached to them. To mount body parser, we need to install it using </a:t>
            </a:r>
          </a:p>
          <a:p>
            <a:pPr algn="just"/>
            <a:r>
              <a:rPr lang="en-US" sz="2400" b="1" dirty="0" err="1">
                <a:solidFill>
                  <a:srgbClr val="4A4A4A"/>
                </a:solidFill>
                <a:latin typeface="Open Sans"/>
              </a:rPr>
              <a:t>npm</a:t>
            </a:r>
            <a:r>
              <a:rPr lang="en-US" sz="2400" b="1" dirty="0">
                <a:solidFill>
                  <a:srgbClr val="4A4A4A"/>
                </a:solidFill>
                <a:latin typeface="Open Sans"/>
              </a:rPr>
              <a:t> install body-parser </a:t>
            </a:r>
          </a:p>
          <a:p>
            <a:pPr algn="just"/>
            <a:r>
              <a:rPr lang="en-US" sz="2400" dirty="0">
                <a:solidFill>
                  <a:srgbClr val="4A4A4A"/>
                </a:solidFill>
                <a:latin typeface="Open Sans"/>
              </a:rPr>
              <a:t>and to mount it, include the following lines (Parse incoming request bodies in a middleware before your handlers, available under the </a:t>
            </a:r>
            <a:r>
              <a:rPr lang="en-US" sz="2400" dirty="0" err="1">
                <a:solidFill>
                  <a:srgbClr val="4A4A4A"/>
                </a:solidFill>
                <a:latin typeface="Open Sans"/>
              </a:rPr>
              <a:t>req.body</a:t>
            </a:r>
            <a:r>
              <a:rPr lang="en-US" sz="2400" dirty="0">
                <a:solidFill>
                  <a:srgbClr val="4A4A4A"/>
                </a:solidFill>
                <a:latin typeface="Open Sans"/>
              </a:rPr>
              <a:t> property)</a:t>
            </a:r>
          </a:p>
          <a:p>
            <a:endParaRPr lang="en-IN" sz="2400" dirty="0">
              <a:solidFill>
                <a:srgbClr val="4A4A4A"/>
              </a:solidFill>
              <a:latin typeface="Open Sans"/>
            </a:endParaRPr>
          </a:p>
          <a:p>
            <a:r>
              <a:rPr lang="en-IN" sz="2400" dirty="0">
                <a:solidFill>
                  <a:srgbClr val="4A4A4A"/>
                </a:solidFill>
                <a:latin typeface="Open Sans"/>
              </a:rPr>
              <a:t>var </a:t>
            </a:r>
            <a:r>
              <a:rPr lang="en-IN" sz="2400" dirty="0" err="1">
                <a:solidFill>
                  <a:srgbClr val="4A4A4A"/>
                </a:solidFill>
                <a:latin typeface="Open Sans"/>
              </a:rPr>
              <a:t>bodyParser</a:t>
            </a:r>
            <a:r>
              <a:rPr lang="en-IN" sz="2400" dirty="0">
                <a:solidFill>
                  <a:srgbClr val="4A4A4A"/>
                </a:solidFill>
                <a:latin typeface="Open Sans"/>
              </a:rPr>
              <a:t> = require('body-parser');</a:t>
            </a:r>
          </a:p>
          <a:p>
            <a:r>
              <a:rPr lang="en-IN" sz="2400" dirty="0">
                <a:solidFill>
                  <a:srgbClr val="FF0000"/>
                </a:solidFill>
                <a:latin typeface="Open Sans"/>
              </a:rPr>
              <a:t>//To parse URL encoded data</a:t>
            </a:r>
          </a:p>
          <a:p>
            <a:r>
              <a:rPr lang="en-IN" sz="2400" dirty="0" err="1">
                <a:solidFill>
                  <a:srgbClr val="4A4A4A"/>
                </a:solidFill>
                <a:latin typeface="Open Sans"/>
              </a:rPr>
              <a:t>app.use</a:t>
            </a:r>
            <a:r>
              <a:rPr lang="en-IN" sz="2400" dirty="0">
                <a:solidFill>
                  <a:srgbClr val="4A4A4A"/>
                </a:solidFill>
                <a:latin typeface="Open Sans"/>
              </a:rPr>
              <a:t>(</a:t>
            </a:r>
            <a:r>
              <a:rPr lang="en-IN" sz="2400" dirty="0" err="1">
                <a:solidFill>
                  <a:srgbClr val="4A4A4A"/>
                </a:solidFill>
                <a:latin typeface="Open Sans"/>
              </a:rPr>
              <a:t>bodyParser.urlencoded</a:t>
            </a:r>
            <a:r>
              <a:rPr lang="en-IN" sz="2400" dirty="0">
                <a:solidFill>
                  <a:srgbClr val="4A4A4A"/>
                </a:solidFill>
                <a:latin typeface="Open Sans"/>
              </a:rPr>
              <a:t>({ extended: false }))</a:t>
            </a:r>
          </a:p>
          <a:p>
            <a:r>
              <a:rPr lang="en-IN" sz="2400" dirty="0">
                <a:solidFill>
                  <a:srgbClr val="FF0000"/>
                </a:solidFill>
                <a:latin typeface="Open Sans"/>
              </a:rPr>
              <a:t>//To parse json data</a:t>
            </a:r>
          </a:p>
          <a:p>
            <a:r>
              <a:rPr lang="en-IN" sz="2400" dirty="0" err="1">
                <a:solidFill>
                  <a:srgbClr val="4A4A4A"/>
                </a:solidFill>
                <a:latin typeface="Open Sans"/>
              </a:rPr>
              <a:t>app.use</a:t>
            </a:r>
            <a:r>
              <a:rPr lang="en-IN" sz="2400" dirty="0">
                <a:solidFill>
                  <a:srgbClr val="4A4A4A"/>
                </a:solidFill>
                <a:latin typeface="Open Sans"/>
              </a:rPr>
              <a:t>(</a:t>
            </a:r>
            <a:r>
              <a:rPr lang="en-IN" sz="2400" dirty="0" err="1">
                <a:solidFill>
                  <a:srgbClr val="4A4A4A"/>
                </a:solidFill>
                <a:latin typeface="Open Sans"/>
              </a:rPr>
              <a:t>bodyParser.json</a:t>
            </a:r>
            <a:r>
              <a:rPr lang="en-IN" sz="2400" dirty="0">
                <a:solidFill>
                  <a:srgbClr val="4A4A4A"/>
                </a:solidFill>
                <a:latin typeface="Open Sans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38235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Third Party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Middlewares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22265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461" y="1513221"/>
            <a:ext cx="10879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Open Sans"/>
              </a:rPr>
              <a:t>cookie-parser</a:t>
            </a:r>
          </a:p>
          <a:p>
            <a:r>
              <a:rPr lang="en-US" sz="2400" dirty="0">
                <a:latin typeface="Open Sans"/>
              </a:rPr>
              <a:t>It parses Cookie header and populate </a:t>
            </a:r>
            <a:r>
              <a:rPr lang="en-US" sz="2400" dirty="0" err="1">
                <a:latin typeface="Open Sans"/>
              </a:rPr>
              <a:t>req.cookies</a:t>
            </a:r>
            <a:r>
              <a:rPr lang="en-US" sz="2400" dirty="0">
                <a:latin typeface="Open Sans"/>
              </a:rPr>
              <a:t> with an object keyed by cookie names. To mount cookie parser, we need to install it using </a:t>
            </a:r>
          </a:p>
          <a:p>
            <a:r>
              <a:rPr lang="en-US" sz="2400" dirty="0" err="1">
                <a:latin typeface="Open Sans"/>
              </a:rPr>
              <a:t>npm</a:t>
            </a:r>
            <a:r>
              <a:rPr lang="en-US" sz="2400" dirty="0">
                <a:latin typeface="Open Sans"/>
              </a:rPr>
              <a:t> install cookie-parser </a:t>
            </a:r>
          </a:p>
          <a:p>
            <a:r>
              <a:rPr lang="en-US" sz="2400" dirty="0">
                <a:latin typeface="Open Sans"/>
              </a:rPr>
              <a:t>and to mount it, include the following lines.</a:t>
            </a:r>
          </a:p>
          <a:p>
            <a:endParaRPr lang="en-US" sz="2400" dirty="0">
              <a:latin typeface="Open Sans"/>
            </a:endParaRPr>
          </a:p>
          <a:p>
            <a:r>
              <a:rPr lang="en-US" sz="2400" dirty="0">
                <a:latin typeface="Open Sans"/>
              </a:rPr>
              <a:t>var </a:t>
            </a:r>
            <a:r>
              <a:rPr lang="en-US" sz="2400" dirty="0" err="1">
                <a:latin typeface="Open Sans"/>
              </a:rPr>
              <a:t>cookieParser</a:t>
            </a:r>
            <a:r>
              <a:rPr lang="en-US" sz="2400" dirty="0">
                <a:latin typeface="Open Sans"/>
              </a:rPr>
              <a:t> = require('cookie-parser');</a:t>
            </a:r>
          </a:p>
          <a:p>
            <a:r>
              <a:rPr lang="en-US" sz="2400" dirty="0" err="1">
                <a:latin typeface="Open Sans"/>
              </a:rPr>
              <a:t>app.use</a:t>
            </a:r>
            <a:r>
              <a:rPr lang="en-US" sz="2400" dirty="0">
                <a:latin typeface="Open Sans"/>
              </a:rPr>
              <a:t>(</a:t>
            </a:r>
            <a:r>
              <a:rPr lang="en-US" sz="2400" dirty="0" err="1">
                <a:latin typeface="Open Sans"/>
              </a:rPr>
              <a:t>cookieParser</a:t>
            </a:r>
            <a:r>
              <a:rPr lang="en-US" sz="2400" dirty="0">
                <a:latin typeface="Open Sans"/>
              </a:rPr>
              <a:t>())</a:t>
            </a:r>
            <a:endParaRPr lang="en-IN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9921</TotalTime>
  <Words>486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Aruna S</cp:lastModifiedBy>
  <cp:revision>185</cp:revision>
  <dcterms:created xsi:type="dcterms:W3CDTF">2020-06-03T14:19:11Z</dcterms:created>
  <dcterms:modified xsi:type="dcterms:W3CDTF">2020-09-25T18:30:37Z</dcterms:modified>
</cp:coreProperties>
</file>