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95" r:id="rId4"/>
    <p:sldId id="419" r:id="rId5"/>
    <p:sldId id="414" r:id="rId6"/>
    <p:sldId id="415" r:id="rId7"/>
    <p:sldId id="416" r:id="rId8"/>
    <p:sldId id="417" r:id="rId9"/>
    <p:sldId id="418" r:id="rId10"/>
    <p:sldId id="396" r:id="rId11"/>
    <p:sldId id="3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chal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pmjs.com/package/nodemo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ist/latest-v12.x/docs/api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94786" y="329539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NODE JS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CHALK and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nodemon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 Module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NODE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496" y="1713683"/>
            <a:ext cx="1087924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hlinkClick r:id="rId3"/>
              </a:rPr>
              <a:t>https://www.npmjs.com/package/chalk</a:t>
            </a:r>
            <a:endParaRPr lang="en-US" sz="2400" b="1" dirty="0">
              <a:hlinkClick r:id="rId4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The Chalk Module Can Be Used With The Console's String Interpolation in Node. Js.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The Chalk module allows you to add styles to your terminal output.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hlinkClick r:id="rId4"/>
              </a:rPr>
              <a:t>https://www.npmjs.com/package/nodemon</a:t>
            </a:r>
            <a:endParaRPr lang="en-US" sz="2400" b="1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/>
              <a:t>  </a:t>
            </a:r>
            <a:r>
              <a:rPr lang="en-US" sz="2400" b="1" dirty="0" err="1"/>
              <a:t>Nodemon</a:t>
            </a:r>
            <a:r>
              <a:rPr lang="en-US" sz="2400" dirty="0"/>
              <a:t> is a utility that will monitor for any changes in your source and automatically restart your server.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Just use </a:t>
            </a:r>
            <a:r>
              <a:rPr lang="en-US" sz="2400" b="1" dirty="0" err="1"/>
              <a:t>nodemon</a:t>
            </a:r>
            <a:r>
              <a:rPr lang="en-US" sz="2400" dirty="0"/>
              <a:t> instead of node to run your code</a:t>
            </a:r>
          </a:p>
          <a:p>
            <a:br>
              <a:rPr lang="en-US" sz="2400" dirty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NODE JS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S. </a:t>
            </a:r>
            <a:r>
              <a:rPr lang="en-US" sz="2400" b="1" dirty="0" err="1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297989" y="29886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Module System</a:t>
            </a:r>
          </a:p>
        </p:txBody>
      </p:sp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Node JS Modules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NODE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3841" y="1362701"/>
            <a:ext cx="108792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u="sng" dirty="0">
                <a:hlinkClick r:id="rId3"/>
              </a:rPr>
              <a:t>  </a:t>
            </a:r>
            <a:r>
              <a:rPr lang="en-US" sz="2400" dirty="0">
                <a:hlinkClick r:id="rId3"/>
              </a:rPr>
              <a:t>https://nodejs.org/dist/latest-v12.x/docs/api/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To see all the available modules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Few modules are inbuilt globally available.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Ex: Console module, Timer Module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Many modules need to be explicitly included in our application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Ex: File System module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Such modules need to be required at first in  the application</a:t>
            </a:r>
          </a:p>
          <a:p>
            <a:pPr>
              <a:lnSpc>
                <a:spcPct val="150000"/>
              </a:lnSpc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Node JS Timer Module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1224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NODE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61101"/>
            <a:ext cx="113823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 This module provides a way for functions to be called later at a given time.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 The Timer object is a global object in Node.js, and it is not necessary to import it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6253" y="2321670"/>
          <a:ext cx="10289310" cy="429228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4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07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Method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Description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7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/>
                        <a:t>clearImmediate</a:t>
                      </a:r>
                      <a:r>
                        <a:rPr lang="en-US" dirty="0"/>
                        <a:t>()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Cancels an Immediate object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71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clearInterval()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Cancels an Interval object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071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clearTimeout()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Cancels a Timeout object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85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ref()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Makes the Timeout object active. Will only have an effect if the </a:t>
                      </a:r>
                      <a:r>
                        <a:rPr lang="en-US" dirty="0" err="1"/>
                        <a:t>Timeout.unref</a:t>
                      </a:r>
                      <a:r>
                        <a:rPr lang="en-US" dirty="0"/>
                        <a:t>() method has been called to make the Timeout object inactive.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071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setImmediate()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Executes a given function immediately.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961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setInterval()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Executes a given function at every given milliseconds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961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setTimeout()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Executes a given function after a given time (in milliseconds)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071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unref()</a:t>
                      </a:r>
                    </a:p>
                  </a:txBody>
                  <a:tcPr marL="1016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Stops the Timeout object from remaining active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NPM and installing modules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2567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NODE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368" y="1225689"/>
            <a:ext cx="1087924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NPM is a package manager for Node.js packages, or modules if you like.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hlinkClick r:id="rId3"/>
              </a:rPr>
              <a:t>  www.npmjs.com</a:t>
            </a:r>
            <a:r>
              <a:rPr lang="en-US" sz="2400" dirty="0"/>
              <a:t> hosts thousands of free packages to download and use.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The NPM program is installed on your computer when you install Node.js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 package in Node.js contains all the files you need for a module.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Modules are JavaScript libraries you can include in your project.</a:t>
            </a:r>
          </a:p>
          <a:p>
            <a:pPr>
              <a:lnSpc>
                <a:spcPct val="150000"/>
              </a:lnSpc>
            </a:pPr>
            <a:r>
              <a:rPr lang="en-US" sz="2400" b="1" u="sng" dirty="0"/>
              <a:t>Example: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</a:t>
            </a:r>
            <a:r>
              <a:rPr lang="en-US" sz="2400" dirty="0" err="1"/>
              <a:t>validator</a:t>
            </a:r>
            <a:r>
              <a:rPr lang="en-US" sz="2400" dirty="0"/>
              <a:t> package is downloaded and installed. NPM creates a folder named "</a:t>
            </a:r>
            <a:r>
              <a:rPr lang="en-US" sz="2400" dirty="0" err="1"/>
              <a:t>node_modules</a:t>
            </a:r>
            <a:r>
              <a:rPr lang="en-US" sz="2400" dirty="0"/>
              <a:t>", where the package will be placed.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To include a module, use the </a:t>
            </a:r>
            <a:r>
              <a:rPr lang="en-US" sz="2400" b="1" dirty="0"/>
              <a:t>require()</a:t>
            </a:r>
            <a:r>
              <a:rPr lang="en-US" sz="2400" dirty="0"/>
              <a:t> function with the name of the module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8942" y="4185083"/>
            <a:ext cx="42481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9629" y="6212032"/>
            <a:ext cx="42005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Importing your own modules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2567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NODE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368" y="1225689"/>
            <a:ext cx="1087924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The </a:t>
            </a:r>
            <a:r>
              <a:rPr lang="en-US" sz="2400" dirty="0" err="1"/>
              <a:t>module.exports</a:t>
            </a:r>
            <a:r>
              <a:rPr lang="en-US" sz="2400" dirty="0"/>
              <a:t> is a special object which is included in every JavaScript file in the Node.js application by default.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The module is a variable that represents the current module, and exports is an object that will be exposed as a module.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So, whatever you assign to </a:t>
            </a:r>
            <a:r>
              <a:rPr lang="en-US" sz="2400" dirty="0" err="1"/>
              <a:t>module.exports</a:t>
            </a:r>
            <a:r>
              <a:rPr lang="en-US" sz="2400" dirty="0"/>
              <a:t> will be exposed as a module. It can be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Export Literals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Export Objects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Export Functions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Export Function as a class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Importing your own modules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2567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NODE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368" y="1225689"/>
            <a:ext cx="108792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You can create your own modules, and easily include them in your applications.</a:t>
            </a:r>
          </a:p>
          <a:p>
            <a:r>
              <a:rPr lang="en-US" sz="2400" dirty="0"/>
              <a:t>The following example creates a module that returns a date and time object: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Use the exports keyword to make properties and methods available outside the module file.</a:t>
            </a:r>
          </a:p>
          <a:p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182" y="2420361"/>
            <a:ext cx="47244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225" y="4236172"/>
            <a:ext cx="56959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7061" y="5008852"/>
            <a:ext cx="85915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Package.json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 file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2567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NODE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368" y="1225689"/>
            <a:ext cx="108792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All </a:t>
            </a:r>
            <a:r>
              <a:rPr lang="en-US" sz="2400" dirty="0" err="1"/>
              <a:t>npm</a:t>
            </a:r>
            <a:r>
              <a:rPr lang="en-US" sz="2400" dirty="0"/>
              <a:t> packages contain a file, usually in the project root, called </a:t>
            </a:r>
            <a:r>
              <a:rPr lang="en-US" sz="2400" dirty="0" err="1"/>
              <a:t>package.json</a:t>
            </a:r>
            <a:endParaRPr lang="en-US" sz="24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This file holds various metadata relevant to the project.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It is used to give information to </a:t>
            </a:r>
            <a:r>
              <a:rPr lang="en-US" sz="2400" dirty="0" err="1"/>
              <a:t>npm</a:t>
            </a:r>
            <a:r>
              <a:rPr lang="en-US" sz="2400" dirty="0"/>
              <a:t> that allows it to identify the project as well as handle the project's dependencies.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It can also contain other metadata such as a project description, the version of the project in a particular distribution, license information, even configuration data - all of which can be vital to both </a:t>
            </a:r>
            <a:r>
              <a:rPr lang="en-US" sz="2400" dirty="0" err="1"/>
              <a:t>npm</a:t>
            </a:r>
            <a:r>
              <a:rPr lang="en-US" sz="2400" dirty="0"/>
              <a:t> and to the end users of the package.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The </a:t>
            </a:r>
            <a:r>
              <a:rPr lang="en-US" sz="2400" dirty="0" err="1"/>
              <a:t>package.json</a:t>
            </a:r>
            <a:r>
              <a:rPr lang="en-US" sz="2400" dirty="0"/>
              <a:t> file is normally located at the root directory of a Node.js project.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A Sample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Package.json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 file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2567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NODE JS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967" y="1437409"/>
            <a:ext cx="6087197" cy="542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9453</TotalTime>
  <Words>737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Aruna S</cp:lastModifiedBy>
  <cp:revision>162</cp:revision>
  <dcterms:created xsi:type="dcterms:W3CDTF">2020-06-03T14:19:11Z</dcterms:created>
  <dcterms:modified xsi:type="dcterms:W3CDTF">2020-09-16T09:38:32Z</dcterms:modified>
</cp:coreProperties>
</file>