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95" r:id="rId4"/>
    <p:sldId id="420" r:id="rId5"/>
    <p:sldId id="421" r:id="rId6"/>
    <p:sldId id="423" r:id="rId7"/>
    <p:sldId id="424" r:id="rId8"/>
    <p:sldId id="425" r:id="rId9"/>
    <p:sldId id="426" r:id="rId10"/>
    <p:sldId id="3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NODE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 System Module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 System Module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0879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Node implements File I/O using simple wrappers around standard POSIX functions.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The Node File System (</a:t>
            </a:r>
            <a:r>
              <a:rPr lang="en-US" sz="2400" dirty="0" err="1"/>
              <a:t>fs</a:t>
            </a:r>
            <a:r>
              <a:rPr lang="en-US" sz="2400" dirty="0"/>
              <a:t>) module can be imported using the following syntax −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u="sng" dirty="0"/>
              <a:t>Synchronous </a:t>
            </a:r>
            <a:r>
              <a:rPr lang="en-US" sz="2400" b="1" u="sng" dirty="0" err="1"/>
              <a:t>vs</a:t>
            </a:r>
            <a:r>
              <a:rPr lang="en-US" sz="2400" b="1" u="sng" dirty="0"/>
              <a:t> Asynchronous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Every method in the </a:t>
            </a:r>
            <a:r>
              <a:rPr lang="en-US" sz="2400" dirty="0" err="1"/>
              <a:t>fs</a:t>
            </a:r>
            <a:r>
              <a:rPr lang="en-US" sz="2400" dirty="0"/>
              <a:t> module has synchronous as well as asynchronous forms.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Asynchronous methods take the last parameter as the completion function callback and the first parameter of the callback function as error.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 It is better to use an asynchronous method instead of a synchronous method, as the former never blocks a program during its execution, whereas the second one does.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442" y="2678113"/>
            <a:ext cx="35528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Fs module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08792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Common use for the File System module: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Read files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Create files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Update files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Delete files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Rename files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Fs  File Open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08792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Syntax</a:t>
            </a:r>
          </a:p>
          <a:p>
            <a:r>
              <a:rPr lang="en-US" sz="2400" dirty="0"/>
              <a:t>Following is the syntax of the method to open a file in asynchronous mode −</a:t>
            </a:r>
          </a:p>
          <a:p>
            <a:r>
              <a:rPr lang="en-US" sz="2400" dirty="0" err="1"/>
              <a:t>fs.open</a:t>
            </a:r>
            <a:r>
              <a:rPr lang="en-US" sz="2400" dirty="0"/>
              <a:t>(path, flags[, mode], callback)</a:t>
            </a:r>
          </a:p>
          <a:p>
            <a:r>
              <a:rPr lang="en-US" sz="2400" b="1" u="sng" dirty="0"/>
              <a:t>Parameters</a:t>
            </a:r>
          </a:p>
          <a:p>
            <a:r>
              <a:rPr lang="en-US" sz="2400" dirty="0"/>
              <a:t>Here is the description of the parameters used −</a:t>
            </a:r>
          </a:p>
          <a:p>
            <a:r>
              <a:rPr lang="en-US" sz="2400" b="1" dirty="0"/>
              <a:t>path</a:t>
            </a:r>
            <a:r>
              <a:rPr lang="en-US" sz="2400" dirty="0"/>
              <a:t> − This is the string having file name including path.</a:t>
            </a:r>
          </a:p>
          <a:p>
            <a:r>
              <a:rPr lang="en-US" sz="2400" b="1" dirty="0"/>
              <a:t>flags</a:t>
            </a:r>
            <a:r>
              <a:rPr lang="en-US" sz="2400" dirty="0"/>
              <a:t> − Flags indicate the behavior of the file to be opened. All possible values have been mentioned below.</a:t>
            </a:r>
          </a:p>
          <a:p>
            <a:r>
              <a:rPr lang="en-US" sz="2400" b="1" dirty="0"/>
              <a:t>mode</a:t>
            </a:r>
            <a:r>
              <a:rPr lang="en-US" sz="2400" dirty="0"/>
              <a:t> − It sets the file mode (permission and sticky bits), but only if the file was created. It defaults to 0666, readable and writeable.</a:t>
            </a:r>
          </a:p>
          <a:p>
            <a:r>
              <a:rPr lang="en-US" sz="2400" b="1" dirty="0"/>
              <a:t>callback</a:t>
            </a:r>
            <a:r>
              <a:rPr lang="en-US" sz="2400" dirty="0"/>
              <a:t> − This is the callback function which gets two arguments (err, </a:t>
            </a:r>
            <a:r>
              <a:rPr lang="en-US" sz="2400" dirty="0" err="1"/>
              <a:t>fd</a:t>
            </a:r>
            <a:r>
              <a:rPr lang="en-US" sz="2400" dirty="0"/>
              <a:t>).</a:t>
            </a:r>
          </a:p>
          <a:p>
            <a:r>
              <a:rPr lang="en-US" sz="2400" b="1" dirty="0"/>
              <a:t>Flags</a:t>
            </a:r>
            <a:r>
              <a:rPr lang="en-US" sz="2400" dirty="0"/>
              <a:t> for read/write operations are −  </a:t>
            </a:r>
            <a:r>
              <a:rPr lang="en-US" sz="2400" dirty="0" err="1"/>
              <a:t>r,r+,rs,rs+,w,wx,w+,wx+,a,ax,a+,ax</a:t>
            </a:r>
            <a:r>
              <a:rPr lang="en-US" sz="2400" dirty="0"/>
              <a:t>+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Fs  File Write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08792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Syntax</a:t>
            </a:r>
          </a:p>
          <a:p>
            <a:r>
              <a:rPr lang="en-US" sz="2400" b="1" dirty="0" err="1"/>
              <a:t>fs.writeFile</a:t>
            </a:r>
            <a:r>
              <a:rPr lang="en-US" sz="2400" b="1" dirty="0"/>
              <a:t>(filename, data[, options], callback) </a:t>
            </a:r>
          </a:p>
          <a:p>
            <a:r>
              <a:rPr lang="en-US" sz="2400" dirty="0"/>
              <a:t>This method will over-write the file if the file already exists. If you want to write into an existing file then you should use another method available.</a:t>
            </a:r>
          </a:p>
          <a:p>
            <a:r>
              <a:rPr lang="en-US" sz="2400" b="1" u="sng" dirty="0"/>
              <a:t>Parameters</a:t>
            </a:r>
          </a:p>
          <a:p>
            <a:r>
              <a:rPr lang="en-US" sz="2400" b="1" dirty="0"/>
              <a:t>path</a:t>
            </a:r>
            <a:r>
              <a:rPr lang="en-US" sz="2400" dirty="0"/>
              <a:t> − This is the string having the file name including path.</a:t>
            </a:r>
          </a:p>
          <a:p>
            <a:r>
              <a:rPr lang="en-US" sz="2400" b="1" dirty="0"/>
              <a:t>data</a:t>
            </a:r>
            <a:r>
              <a:rPr lang="en-US" sz="2400" dirty="0"/>
              <a:t> − This is the String or Buffer to be written into the file.</a:t>
            </a:r>
          </a:p>
          <a:p>
            <a:r>
              <a:rPr lang="en-US" sz="2400" b="1" dirty="0"/>
              <a:t>options</a:t>
            </a:r>
            <a:r>
              <a:rPr lang="en-US" sz="2400" dirty="0"/>
              <a:t> − The third parameter is an object which will hold {encoding, mode, flag}. By default. encoding is utf8, mode is octal value 0666. and flag is 'w'</a:t>
            </a:r>
          </a:p>
          <a:p>
            <a:r>
              <a:rPr lang="en-US" sz="2400" b="1" dirty="0"/>
              <a:t>callback</a:t>
            </a:r>
            <a:r>
              <a:rPr lang="en-US" sz="2400" dirty="0"/>
              <a:t> − This is the callback function which gets a single parameter err that returns an error in case of any writing error.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Fs  File Read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08792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Syntax</a:t>
            </a:r>
          </a:p>
          <a:p>
            <a:r>
              <a:rPr lang="en-US" sz="2400" dirty="0" err="1"/>
              <a:t>fs.read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buffer, offset, length, position, callback) This method will use file descriptor to read the file. If you want to read the file directly using the file name, then you should use another method available.</a:t>
            </a:r>
          </a:p>
          <a:p>
            <a:r>
              <a:rPr lang="en-US" sz="2400" b="1" u="sng" dirty="0"/>
              <a:t>Parameters</a:t>
            </a:r>
          </a:p>
          <a:p>
            <a:r>
              <a:rPr lang="en-US" sz="2400" b="1" dirty="0" err="1"/>
              <a:t>fd</a:t>
            </a:r>
            <a:r>
              <a:rPr lang="en-US" sz="2400" dirty="0"/>
              <a:t> − This is the file descriptor returned by </a:t>
            </a:r>
            <a:r>
              <a:rPr lang="en-US" sz="2400" dirty="0" err="1"/>
              <a:t>fs.open</a:t>
            </a:r>
            <a:r>
              <a:rPr lang="en-US" sz="2400" dirty="0"/>
              <a:t>().</a:t>
            </a:r>
          </a:p>
          <a:p>
            <a:r>
              <a:rPr lang="en-US" sz="2400" b="1" dirty="0"/>
              <a:t>buffer</a:t>
            </a:r>
            <a:r>
              <a:rPr lang="en-US" sz="2400" dirty="0"/>
              <a:t> − This is the buffer that the data will be written to.</a:t>
            </a:r>
          </a:p>
          <a:p>
            <a:r>
              <a:rPr lang="en-US" sz="2400" b="1" dirty="0"/>
              <a:t>offset</a:t>
            </a:r>
            <a:r>
              <a:rPr lang="en-US" sz="2400" dirty="0"/>
              <a:t> − This is the offset in the buffer to start writing at.</a:t>
            </a:r>
          </a:p>
          <a:p>
            <a:r>
              <a:rPr lang="en-US" sz="2400" b="1" dirty="0"/>
              <a:t>length</a:t>
            </a:r>
            <a:r>
              <a:rPr lang="en-US" sz="2400" dirty="0"/>
              <a:t> − This is an integer specifying the number of bytes to read.</a:t>
            </a:r>
          </a:p>
          <a:p>
            <a:r>
              <a:rPr lang="en-US" sz="2400" b="1" dirty="0"/>
              <a:t>position</a:t>
            </a:r>
            <a:r>
              <a:rPr lang="en-US" sz="2400" dirty="0"/>
              <a:t> − This is an integer specifying where to begin reading from in the file. If position is null, data will be read from the current file position.</a:t>
            </a:r>
          </a:p>
          <a:p>
            <a:r>
              <a:rPr lang="en-US" sz="2400" b="1" dirty="0"/>
              <a:t>callback</a:t>
            </a:r>
            <a:r>
              <a:rPr lang="en-US" sz="2400" dirty="0"/>
              <a:t> − This is the callback function which gets the three arguments, (err, </a:t>
            </a:r>
            <a:r>
              <a:rPr lang="en-US" sz="2400" dirty="0" err="1"/>
              <a:t>bytesRead</a:t>
            </a:r>
            <a:r>
              <a:rPr lang="en-US" sz="2400" dirty="0"/>
              <a:t>, buffer).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Fs  File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Close,Delete,Truncate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087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Unlinking a File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fs.unlink</a:t>
            </a:r>
            <a:r>
              <a:rPr lang="en-US" sz="2400" dirty="0"/>
              <a:t>() method to delete an existing file.</a:t>
            </a:r>
          </a:p>
          <a:p>
            <a:r>
              <a:rPr lang="en-US" sz="2400" dirty="0" err="1"/>
              <a:t>fs.unlink</a:t>
            </a:r>
            <a:r>
              <a:rPr lang="en-US" sz="2400" dirty="0"/>
              <a:t>(path, callback);</a:t>
            </a:r>
          </a:p>
          <a:p>
            <a:r>
              <a:rPr lang="en-US" sz="2400" b="1" u="sng" dirty="0"/>
              <a:t>Closing a File</a:t>
            </a:r>
          </a:p>
          <a:p>
            <a:r>
              <a:rPr lang="en-US" sz="2400" dirty="0" err="1"/>
              <a:t>fs.close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callback)</a:t>
            </a:r>
          </a:p>
          <a:p>
            <a:r>
              <a:rPr lang="en-US" sz="2400" b="1" dirty="0" err="1"/>
              <a:t>fd</a:t>
            </a:r>
            <a:r>
              <a:rPr lang="en-US" sz="2400" dirty="0"/>
              <a:t> − This is the file descriptor returned by file </a:t>
            </a:r>
            <a:r>
              <a:rPr lang="en-US" sz="2400" dirty="0" err="1"/>
              <a:t>fs.open</a:t>
            </a:r>
            <a:r>
              <a:rPr lang="en-US" sz="2400" dirty="0"/>
              <a:t>() method.</a:t>
            </a:r>
          </a:p>
          <a:p>
            <a:r>
              <a:rPr lang="en-US" sz="2400" b="1" dirty="0"/>
              <a:t>callback</a:t>
            </a:r>
            <a:r>
              <a:rPr lang="en-US" sz="2400" dirty="0"/>
              <a:t> − This is the callback function No arguments other than a possible exception are given to the completion callback.</a:t>
            </a:r>
          </a:p>
          <a:p>
            <a:r>
              <a:rPr lang="en-US" sz="2400" b="1" u="sng" dirty="0"/>
              <a:t>Truncate a File</a:t>
            </a:r>
          </a:p>
          <a:p>
            <a:r>
              <a:rPr lang="en-US" sz="2400" err="1"/>
              <a:t>fs</a:t>
            </a:r>
            <a:r>
              <a:rPr lang="en-US" sz="2400"/>
              <a:t>.truncate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</a:t>
            </a:r>
            <a:r>
              <a:rPr lang="en-US" sz="2400" dirty="0" err="1"/>
              <a:t>len</a:t>
            </a:r>
            <a:r>
              <a:rPr lang="en-US" sz="2400" dirty="0"/>
              <a:t>, callback)</a:t>
            </a:r>
          </a:p>
          <a:p>
            <a:r>
              <a:rPr lang="en-US" sz="2400" b="1" dirty="0" err="1"/>
              <a:t>fd</a:t>
            </a:r>
            <a:r>
              <a:rPr lang="en-US" sz="2400" dirty="0"/>
              <a:t> − This is the file descriptor returned by </a:t>
            </a:r>
            <a:r>
              <a:rPr lang="en-US" sz="2400" dirty="0" err="1"/>
              <a:t>fs.open</a:t>
            </a:r>
            <a:r>
              <a:rPr lang="en-US" sz="2400" dirty="0"/>
              <a:t>().</a:t>
            </a:r>
          </a:p>
          <a:p>
            <a:r>
              <a:rPr lang="en-US" sz="2400" b="1" dirty="0" err="1"/>
              <a:t>len</a:t>
            </a:r>
            <a:r>
              <a:rPr lang="en-US" sz="2400" dirty="0"/>
              <a:t> − This is the length of the file after which the file will be truncated.</a:t>
            </a:r>
          </a:p>
          <a:p>
            <a:r>
              <a:rPr lang="en-US" sz="2400" b="1" dirty="0"/>
              <a:t>callback</a:t>
            </a:r>
            <a:r>
              <a:rPr lang="en-US" sz="2400" dirty="0"/>
              <a:t> − This is the callback function No arguments other than a possible exception are given to the completion callback.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Fs  Module –  Other Important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1502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82256"/>
            <a:ext cx="8733270" cy="56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7920</TotalTime>
  <Words>782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Aruna S</cp:lastModifiedBy>
  <cp:revision>165</cp:revision>
  <dcterms:created xsi:type="dcterms:W3CDTF">2020-06-03T14:19:11Z</dcterms:created>
  <dcterms:modified xsi:type="dcterms:W3CDTF">2020-09-17T04:04:38Z</dcterms:modified>
</cp:coreProperties>
</file>