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7" r:id="rId4"/>
    <p:sldId id="434" r:id="rId5"/>
    <p:sldId id="431" r:id="rId6"/>
    <p:sldId id="435" r:id="rId7"/>
    <p:sldId id="436" r:id="rId8"/>
    <p:sldId id="437" r:id="rId9"/>
    <p:sldId id="446" r:id="rId10"/>
    <p:sldId id="445" r:id="rId11"/>
    <p:sldId id="440" r:id="rId12"/>
    <p:sldId id="441" r:id="rId13"/>
    <p:sldId id="442" r:id="rId14"/>
    <p:sldId id="443" r:id="rId15"/>
    <p:sldId id="444" r:id="rId16"/>
    <p:sldId id="3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Buffers and Streams in Action – YouTube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165" y="2650116"/>
            <a:ext cx="8929399" cy="212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Streams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13177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400" dirty="0"/>
              <a:t>  Streams are one of the fundamental concepts that power Node.js applications. 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  They are data-handling method and are used to read or write input into output sequentially.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  Streams are a way to handle reading/writing files, network communications, or any kind of end-to-end information exchange in an efficient way.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  A program reads a file into memory </a:t>
            </a:r>
            <a:r>
              <a:rPr lang="en-US" sz="2400" b="1" dirty="0"/>
              <a:t>all at once</a:t>
            </a:r>
            <a:r>
              <a:rPr lang="en-US" sz="2400" dirty="0"/>
              <a:t> like in the traditional way, whereas streams read chunks of data piece by piece, processing its content without keeping it all in memory.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  This makes streams really powerful when working with </a:t>
            </a:r>
            <a:r>
              <a:rPr lang="en-US" sz="2400" b="1" dirty="0"/>
              <a:t>large amounts of data</a:t>
            </a:r>
            <a:r>
              <a:rPr lang="en-US" sz="2400" dirty="0"/>
              <a:t>, for example, a file size can be larger than your free memory space, making it impossible to read the whole file into the memory in order to process it.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  Streams also give us the power of ‘</a:t>
            </a:r>
            <a:r>
              <a:rPr lang="en-US" sz="2400" dirty="0" err="1"/>
              <a:t>composability</a:t>
            </a:r>
            <a:r>
              <a:rPr lang="en-US" sz="2400" dirty="0"/>
              <a:t>’ in our code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For Example “streaming” services such as </a:t>
            </a:r>
            <a:r>
              <a:rPr lang="en-US" sz="2400" b="1" dirty="0"/>
              <a:t>YouTube or Netflix 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Streams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1317722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Streams basically provide two major advantages compared to other data handling methods: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Memory efficiency:</a:t>
            </a:r>
            <a:r>
              <a:rPr lang="en-US" sz="2400" dirty="0"/>
              <a:t> you don’t need to load large amounts of data in memory before you are able to process it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Time efficiency:</a:t>
            </a:r>
            <a:r>
              <a:rPr lang="en-US" sz="2400" dirty="0"/>
              <a:t> it takes significantly less time to start processing data as soon as you have it, rather than having to wait with processing until the entire payload has been transmitted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Types of streams in Node Js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25689"/>
            <a:ext cx="117056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/>
              <a:t>There are 4 types of streams in Node.js: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Writable:</a:t>
            </a:r>
            <a:r>
              <a:rPr lang="en-US" sz="2400" dirty="0"/>
              <a:t> streams to which we can write data. For example, </a:t>
            </a:r>
            <a:r>
              <a:rPr lang="en-US" sz="2400" dirty="0" err="1"/>
              <a:t>fs.createWriteStream</a:t>
            </a:r>
            <a:r>
              <a:rPr lang="en-US" sz="2400" dirty="0"/>
              <a:t>() lets us write data to a file using streams.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Readable:</a:t>
            </a:r>
            <a:r>
              <a:rPr lang="en-US" sz="2400" dirty="0"/>
              <a:t> streams from which data can be read. For example: </a:t>
            </a:r>
            <a:r>
              <a:rPr lang="en-US" sz="2400" dirty="0" err="1"/>
              <a:t>fs.createReadStream</a:t>
            </a:r>
            <a:r>
              <a:rPr lang="en-US" sz="2400" dirty="0"/>
              <a:t>() lets us read the contents of a file.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Duplex:</a:t>
            </a:r>
            <a:r>
              <a:rPr lang="en-US" sz="2400" dirty="0"/>
              <a:t> streams that are both Readable and Writable. For example, </a:t>
            </a:r>
            <a:r>
              <a:rPr lang="en-US" sz="2400" dirty="0" err="1"/>
              <a:t>net.Socket</a:t>
            </a: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sz="2400" b="1" dirty="0"/>
              <a:t>Transform:</a:t>
            </a:r>
            <a:r>
              <a:rPr lang="en-US" sz="2400" dirty="0"/>
              <a:t> streams that can modify or transform the data as it is written and read. For example, in the instance of file-compression, you can write compressed data and read decompressed data to and from a file.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In HTTP server, </a:t>
            </a:r>
            <a:r>
              <a:rPr lang="en-US" sz="2400" b="1" dirty="0"/>
              <a:t>request is a readable stream and response is a writable stream.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Streams as Events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782" y="1604380"/>
            <a:ext cx="11705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Each type of Stream is an </a:t>
            </a:r>
            <a:r>
              <a:rPr lang="en-US" sz="2400" b="1" dirty="0" err="1"/>
              <a:t>EventEmitter</a:t>
            </a:r>
            <a:r>
              <a:rPr lang="en-US" sz="2400" dirty="0"/>
              <a:t> instance and throws several events at different instance of times.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example, some of the commonly used events are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  data</a:t>
            </a:r>
            <a:r>
              <a:rPr lang="en-US" sz="2400" dirty="0"/>
              <a:t> − This event is fired when there is data is available to read.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  end</a:t>
            </a:r>
            <a:r>
              <a:rPr lang="en-US" sz="2400" dirty="0"/>
              <a:t> − This event is fired when there is no more data to read.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  error</a:t>
            </a:r>
            <a:r>
              <a:rPr lang="en-US" sz="2400" dirty="0"/>
              <a:t> − This event is fired when there is any error receiving or writing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  finish</a:t>
            </a:r>
            <a:r>
              <a:rPr lang="en-US" sz="2400" dirty="0"/>
              <a:t> − This event is fired when all the data has been flushed to underlying system.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Native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Nodejs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Objects -  streams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74930"/>
            <a:ext cx="8871238" cy="48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Buffers 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81173"/>
            <a:ext cx="11705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Pure JavaScript is Unicode friendly, but it is not so for binary data.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Working with TCP streams or the file system, it's necessary to handle octet streams.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Node provides Buffer class which provides instances to store raw data similar to an array of integers but corresponds to a raw memory allocation outside the V8 heap.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Buffer class is a global class that can be accessed in an application without importing the buffer module.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255" y="1399646"/>
            <a:ext cx="51446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Creating Buffers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Writing to Buffers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Reading from Buffers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Concatenate Buffers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Copy Buffers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Compare Buffers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Creating Buffers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737" y="275926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4" y="1399646"/>
            <a:ext cx="114932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400" dirty="0"/>
              <a:t>  The </a:t>
            </a:r>
            <a:r>
              <a:rPr lang="en-US" sz="2400" b="1" dirty="0" err="1"/>
              <a:t>Buffer.alloc</a:t>
            </a:r>
            <a:r>
              <a:rPr lang="en-US" sz="2400" b="1" dirty="0"/>
              <a:t>() method</a:t>
            </a:r>
            <a:r>
              <a:rPr lang="en-US" sz="2400" dirty="0"/>
              <a:t> is used to create a new buffer object of the specified size. 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400" dirty="0"/>
              <a:t>  This method is slower than </a:t>
            </a:r>
            <a:r>
              <a:rPr lang="en-US" sz="2400" b="1" dirty="0" err="1"/>
              <a:t>Buffer.allocUnsafe</a:t>
            </a:r>
            <a:r>
              <a:rPr lang="en-US" sz="2400" b="1" dirty="0"/>
              <a:t>() method</a:t>
            </a:r>
            <a:r>
              <a:rPr lang="en-US" sz="2400" dirty="0"/>
              <a:t> but it assures that the newly created Buffer instances will never contain old information or data that is potentially sensitive.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Syntax</a:t>
            </a:r>
            <a:endParaRPr lang="en-US" sz="2400" dirty="0"/>
          </a:p>
          <a:p>
            <a:pPr fontAlgn="base"/>
            <a:r>
              <a:rPr lang="en-US" sz="2400" dirty="0" err="1">
                <a:solidFill>
                  <a:srgbClr val="FF0000"/>
                </a:solidFill>
              </a:rPr>
              <a:t>Buffer.alloc</a:t>
            </a:r>
            <a:r>
              <a:rPr lang="en-US" sz="2400" dirty="0">
                <a:solidFill>
                  <a:srgbClr val="FF0000"/>
                </a:solidFill>
              </a:rPr>
              <a:t>(size, fill, encoding)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size:</a:t>
            </a:r>
            <a:r>
              <a:rPr lang="en-US" sz="2400" dirty="0"/>
              <a:t> It specifies the size of the buffer.</a:t>
            </a:r>
          </a:p>
          <a:p>
            <a:pPr fontAlgn="base"/>
            <a:r>
              <a:rPr lang="en-US" sz="2400" b="1" dirty="0"/>
              <a:t>fill:</a:t>
            </a:r>
            <a:r>
              <a:rPr lang="en-US" sz="2400" dirty="0"/>
              <a:t> It is an optional parameter and specifies the value to fill the buffer. Its default value is 0.</a:t>
            </a:r>
          </a:p>
          <a:p>
            <a:pPr fontAlgn="base"/>
            <a:r>
              <a:rPr lang="en-US" sz="2400" b="1" dirty="0"/>
              <a:t>encoding:</a:t>
            </a:r>
            <a:r>
              <a:rPr lang="en-US" sz="2400" dirty="0"/>
              <a:t> It is an optional parameter that specifies the value if the buffer value is a string. Its default value is </a:t>
            </a:r>
            <a:r>
              <a:rPr lang="en-US" sz="2400" b="1" dirty="0"/>
              <a:t>‘utf8’</a:t>
            </a:r>
            <a:r>
              <a:rPr lang="en-US" sz="2400" dirty="0"/>
              <a:t>.</a:t>
            </a:r>
          </a:p>
          <a:p>
            <a:pPr fontAlgn="base"/>
            <a:r>
              <a:rPr lang="en-US" sz="2400" b="1" dirty="0"/>
              <a:t>Return Value:</a:t>
            </a:r>
            <a:r>
              <a:rPr lang="en-US" sz="2400" dirty="0"/>
              <a:t> This method returns a new initialized Buffer of the specified size. </a:t>
            </a:r>
          </a:p>
          <a:p>
            <a:pPr fontAlgn="base"/>
            <a:r>
              <a:rPr lang="en-US" sz="2400" dirty="0"/>
              <a:t>A </a:t>
            </a:r>
            <a:r>
              <a:rPr lang="en-US" sz="2400" dirty="0" err="1"/>
              <a:t>TypeError</a:t>
            </a:r>
            <a:r>
              <a:rPr lang="en-US" sz="2400" dirty="0"/>
              <a:t> will be thrown if the given size is not a number.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Writing to Buffers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13177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Syntax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buf.write</a:t>
            </a:r>
            <a:r>
              <a:rPr lang="en-US" sz="2400" dirty="0">
                <a:solidFill>
                  <a:srgbClr val="FF0000"/>
                </a:solidFill>
              </a:rPr>
              <a:t>(string[, offset][, length][, encoding]) Parameters</a:t>
            </a:r>
          </a:p>
          <a:p>
            <a:endParaRPr lang="en-US" sz="2400" b="1" dirty="0"/>
          </a:p>
          <a:p>
            <a:r>
              <a:rPr lang="en-US" sz="2400" b="1" dirty="0"/>
              <a:t>string</a:t>
            </a:r>
            <a:r>
              <a:rPr lang="en-US" sz="2400" dirty="0"/>
              <a:t> − This is the string data to be written to buffer.</a:t>
            </a:r>
          </a:p>
          <a:p>
            <a:r>
              <a:rPr lang="en-US" sz="2400" b="1" dirty="0"/>
              <a:t>offset</a:t>
            </a:r>
            <a:r>
              <a:rPr lang="en-US" sz="2400" dirty="0"/>
              <a:t> − This is the index of the buffer to start writing at. Default value is 0.</a:t>
            </a:r>
          </a:p>
          <a:p>
            <a:r>
              <a:rPr lang="en-US" sz="2400" b="1" dirty="0"/>
              <a:t>length</a:t>
            </a:r>
            <a:r>
              <a:rPr lang="en-US" sz="2400" dirty="0"/>
              <a:t> − This is the number of bytes to write. Defaults to </a:t>
            </a:r>
            <a:r>
              <a:rPr lang="en-US" sz="2400" dirty="0" err="1"/>
              <a:t>buffer.length</a:t>
            </a:r>
            <a:r>
              <a:rPr lang="en-US" sz="2400" dirty="0"/>
              <a:t>.</a:t>
            </a:r>
          </a:p>
          <a:p>
            <a:r>
              <a:rPr lang="en-US" sz="2400" b="1" dirty="0"/>
              <a:t>encoding</a:t>
            </a:r>
            <a:r>
              <a:rPr lang="en-US" sz="2400" dirty="0"/>
              <a:t> − Encoding to use. 'utf8' is the default encoding.</a:t>
            </a:r>
          </a:p>
          <a:p>
            <a:endParaRPr lang="en-US" sz="2400" dirty="0"/>
          </a:p>
          <a:p>
            <a:r>
              <a:rPr lang="en-US" sz="2400" b="1" dirty="0"/>
              <a:t>Return Value</a:t>
            </a:r>
          </a:p>
          <a:p>
            <a:r>
              <a:rPr lang="en-US" sz="2400" dirty="0"/>
              <a:t>This method returns the number of octets written. If there is not enough space in the buffer to fit the entire string, it will write a part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Reading from Buffers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605" y="1399646"/>
            <a:ext cx="11317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buf.toString</a:t>
            </a:r>
            <a:r>
              <a:rPr lang="en-US" sz="2400" dirty="0">
                <a:solidFill>
                  <a:srgbClr val="FF0000"/>
                </a:solidFill>
              </a:rPr>
              <a:t>([encoding][, start][, end]) Parameters</a:t>
            </a:r>
          </a:p>
          <a:p>
            <a:endParaRPr lang="en-US" sz="2400" b="1" dirty="0"/>
          </a:p>
          <a:p>
            <a:r>
              <a:rPr lang="en-US" sz="2400" b="1" dirty="0"/>
              <a:t>encoding</a:t>
            </a:r>
            <a:r>
              <a:rPr lang="en-US" sz="2400" dirty="0"/>
              <a:t> − Encoding to use. 'utf8' is the default encoding.</a:t>
            </a:r>
          </a:p>
          <a:p>
            <a:r>
              <a:rPr lang="en-US" sz="2400" b="1" dirty="0"/>
              <a:t>start</a:t>
            </a:r>
            <a:r>
              <a:rPr lang="en-US" sz="2400" dirty="0"/>
              <a:t> − Beginning index to start reading, defaults to 0.</a:t>
            </a:r>
          </a:p>
          <a:p>
            <a:r>
              <a:rPr lang="en-US" sz="2400" b="1" dirty="0"/>
              <a:t>end</a:t>
            </a:r>
            <a:r>
              <a:rPr lang="en-US" sz="2400" dirty="0"/>
              <a:t> − End index to end reading, defaults is complete buffer.</a:t>
            </a:r>
          </a:p>
          <a:p>
            <a:endParaRPr lang="en-US" sz="2400" dirty="0"/>
          </a:p>
          <a:p>
            <a:r>
              <a:rPr lang="en-US" sz="2400" b="1" dirty="0"/>
              <a:t>Return Value</a:t>
            </a:r>
          </a:p>
          <a:p>
            <a:r>
              <a:rPr lang="en-US" sz="2400" dirty="0"/>
              <a:t>This method decodes and returns a string from buffer data encoded using the specified character set encoding.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Compare Buffers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61316"/>
            <a:ext cx="11317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buf.compare</a:t>
            </a:r>
            <a:r>
              <a:rPr lang="en-US" sz="2400" dirty="0">
                <a:solidFill>
                  <a:srgbClr val="FF0000"/>
                </a:solidFill>
              </a:rPr>
              <a:t>(target[, </a:t>
            </a:r>
            <a:r>
              <a:rPr lang="en-US" sz="2400" dirty="0" err="1">
                <a:solidFill>
                  <a:srgbClr val="FF0000"/>
                </a:solidFill>
              </a:rPr>
              <a:t>targetStart</a:t>
            </a:r>
            <a:r>
              <a:rPr lang="en-US" sz="2400" dirty="0">
                <a:solidFill>
                  <a:srgbClr val="FF0000"/>
                </a:solidFill>
              </a:rPr>
              <a:t>[, </a:t>
            </a:r>
            <a:r>
              <a:rPr lang="en-US" sz="2400" dirty="0" err="1">
                <a:solidFill>
                  <a:srgbClr val="FF0000"/>
                </a:solidFill>
              </a:rPr>
              <a:t>targetEnd</a:t>
            </a:r>
            <a:r>
              <a:rPr lang="en-US" sz="2400" dirty="0">
                <a:solidFill>
                  <a:srgbClr val="FF0000"/>
                </a:solidFill>
              </a:rPr>
              <a:t>[, </a:t>
            </a:r>
            <a:r>
              <a:rPr lang="en-US" sz="2400" dirty="0" err="1">
                <a:solidFill>
                  <a:srgbClr val="FF0000"/>
                </a:solidFill>
              </a:rPr>
              <a:t>sourceStart</a:t>
            </a:r>
            <a:r>
              <a:rPr lang="en-US" sz="2400" dirty="0">
                <a:solidFill>
                  <a:srgbClr val="FF0000"/>
                </a:solidFill>
              </a:rPr>
              <a:t>[, </a:t>
            </a:r>
            <a:r>
              <a:rPr lang="en-US" sz="2400" dirty="0" err="1">
                <a:solidFill>
                  <a:srgbClr val="FF0000"/>
                </a:solidFill>
              </a:rPr>
              <a:t>sourceEnd</a:t>
            </a:r>
            <a:r>
              <a:rPr lang="en-US" sz="2400" dirty="0">
                <a:solidFill>
                  <a:srgbClr val="FF0000"/>
                </a:solidFill>
              </a:rPr>
              <a:t>]]]])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&lt;Buffer&gt; | &lt;Uint8Array&gt; A Buffer or Uint8Array with which to compare </a:t>
            </a:r>
            <a:r>
              <a:rPr lang="en-US" sz="2400" dirty="0" err="1"/>
              <a:t>buf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targetStart</a:t>
            </a:r>
            <a:r>
              <a:rPr lang="en-US" sz="2400" dirty="0"/>
              <a:t> &lt;integer&gt; The offset within target at which to begin comparison. Default: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targetEnd</a:t>
            </a:r>
            <a:r>
              <a:rPr lang="en-US" sz="2400" dirty="0"/>
              <a:t> &lt;integer&gt; The offset within target at which to end comparison (not inclusive). Default: </a:t>
            </a:r>
            <a:r>
              <a:rPr lang="en-US" sz="2400" dirty="0" err="1"/>
              <a:t>target.length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sourceStart</a:t>
            </a:r>
            <a:r>
              <a:rPr lang="en-US" sz="2400" dirty="0"/>
              <a:t> &lt;integer&gt; The offset within </a:t>
            </a:r>
            <a:r>
              <a:rPr lang="en-US" sz="2400" dirty="0" err="1"/>
              <a:t>buf</a:t>
            </a:r>
            <a:r>
              <a:rPr lang="en-US" sz="2400" dirty="0"/>
              <a:t> at which to begin comparison. Default: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sourceEnd</a:t>
            </a:r>
            <a:r>
              <a:rPr lang="en-US" sz="2400" dirty="0"/>
              <a:t> &lt;integer&gt; The offset within </a:t>
            </a:r>
            <a:r>
              <a:rPr lang="en-US" sz="2400" dirty="0" err="1"/>
              <a:t>buf</a:t>
            </a:r>
            <a:r>
              <a:rPr lang="en-US" sz="2400" dirty="0"/>
              <a:t> at which to end comparison (not inclusive). Default: </a:t>
            </a:r>
            <a:r>
              <a:rPr lang="en-US" sz="2400" dirty="0" err="1"/>
              <a:t>buf.length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Returns: &lt;integer&gt;</a:t>
            </a:r>
          </a:p>
          <a:p>
            <a:r>
              <a:rPr lang="en-US" sz="2400" dirty="0"/>
              <a:t>Compares </a:t>
            </a:r>
            <a:r>
              <a:rPr lang="en-US" sz="2400" dirty="0" err="1"/>
              <a:t>buf</a:t>
            </a:r>
            <a:r>
              <a:rPr lang="en-US" sz="2400" dirty="0"/>
              <a:t> with target and returns a number indicating whether </a:t>
            </a:r>
            <a:r>
              <a:rPr lang="en-US" sz="2400" dirty="0" err="1"/>
              <a:t>buf</a:t>
            </a:r>
            <a:r>
              <a:rPr lang="en-US" sz="2400" dirty="0"/>
              <a:t> comes before, after, or is the same as target in sort order.</a:t>
            </a:r>
          </a:p>
          <a:p>
            <a:r>
              <a:rPr lang="en-US" sz="2400" dirty="0"/>
              <a:t>0 is returned if target is the same as </a:t>
            </a:r>
            <a:r>
              <a:rPr lang="en-US" sz="2400" dirty="0" err="1"/>
              <a:t>buf</a:t>
            </a:r>
            <a:endParaRPr lang="en-US" sz="2400" dirty="0"/>
          </a:p>
          <a:p>
            <a:r>
              <a:rPr lang="en-US" sz="2400" dirty="0"/>
              <a:t>1 is returned if target should come before </a:t>
            </a:r>
            <a:r>
              <a:rPr lang="en-US" sz="2400" dirty="0" err="1"/>
              <a:t>buf</a:t>
            </a:r>
            <a:r>
              <a:rPr lang="en-US" sz="2400" dirty="0"/>
              <a:t> when sorted.</a:t>
            </a:r>
          </a:p>
          <a:p>
            <a:r>
              <a:rPr lang="en-US" sz="2400" dirty="0"/>
              <a:t>-1 is returned if target should come after </a:t>
            </a:r>
            <a:r>
              <a:rPr lang="en-US" sz="2400" dirty="0" err="1"/>
              <a:t>buf</a:t>
            </a:r>
            <a:r>
              <a:rPr lang="en-US" sz="2400" dirty="0"/>
              <a:t> when sorted.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Copy Buffers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5" y="442181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61316"/>
            <a:ext cx="11317722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buf.copy</a:t>
            </a:r>
            <a:r>
              <a:rPr lang="en-US" sz="2400" dirty="0">
                <a:solidFill>
                  <a:srgbClr val="FF0000"/>
                </a:solidFill>
              </a:rPr>
              <a:t>(target[, </a:t>
            </a:r>
            <a:r>
              <a:rPr lang="en-US" sz="2400" dirty="0" err="1">
                <a:solidFill>
                  <a:srgbClr val="FF0000"/>
                </a:solidFill>
              </a:rPr>
              <a:t>targetStart</a:t>
            </a:r>
            <a:r>
              <a:rPr lang="en-US" sz="2400" dirty="0">
                <a:solidFill>
                  <a:srgbClr val="FF0000"/>
                </a:solidFill>
              </a:rPr>
              <a:t>[, </a:t>
            </a:r>
            <a:r>
              <a:rPr lang="en-US" sz="2400" dirty="0" err="1">
                <a:solidFill>
                  <a:srgbClr val="FF0000"/>
                </a:solidFill>
              </a:rPr>
              <a:t>sourceStart</a:t>
            </a:r>
            <a:r>
              <a:rPr lang="en-US" sz="2400" dirty="0">
                <a:solidFill>
                  <a:srgbClr val="FF0000"/>
                </a:solidFill>
              </a:rPr>
              <a:t>[, </a:t>
            </a:r>
            <a:r>
              <a:rPr lang="en-US" sz="2400" dirty="0" err="1">
                <a:solidFill>
                  <a:srgbClr val="FF0000"/>
                </a:solidFill>
              </a:rPr>
              <a:t>sourceEnd</a:t>
            </a:r>
            <a:r>
              <a:rPr lang="en-US" sz="2400" dirty="0">
                <a:solidFill>
                  <a:srgbClr val="FF0000"/>
                </a:solidFill>
              </a:rPr>
              <a:t>]]])#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&lt;Buffer&gt; | &lt;Uint8Array&gt; A Buffer or Uint8Array to copy into.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targetStart</a:t>
            </a:r>
            <a:r>
              <a:rPr lang="en-US" sz="2400" dirty="0"/>
              <a:t> &lt;integer&gt; The offset within target at which to begin writing. Default: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sourceStart</a:t>
            </a:r>
            <a:r>
              <a:rPr lang="en-US" sz="2400" dirty="0"/>
              <a:t> &lt;integer&gt; The offset within </a:t>
            </a:r>
            <a:r>
              <a:rPr lang="en-US" sz="2400" dirty="0" err="1"/>
              <a:t>buf</a:t>
            </a:r>
            <a:r>
              <a:rPr lang="en-US" sz="2400" dirty="0"/>
              <a:t> from which to begin copying. Default: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sourceEnd</a:t>
            </a:r>
            <a:r>
              <a:rPr lang="en-US" sz="2400" dirty="0"/>
              <a:t> &lt;integer&gt; The offset within </a:t>
            </a:r>
            <a:r>
              <a:rPr lang="en-US" sz="2400" dirty="0" err="1"/>
              <a:t>buf</a:t>
            </a:r>
            <a:r>
              <a:rPr lang="en-US" sz="2400" dirty="0"/>
              <a:t> at which to stop copying (not inclusive). Default: </a:t>
            </a:r>
            <a:r>
              <a:rPr lang="en-US" sz="2400" dirty="0" err="1"/>
              <a:t>buf.length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Returns: &lt;integer&gt; The number of bytes copied.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Copies data from a region of </a:t>
            </a:r>
            <a:r>
              <a:rPr lang="en-US" sz="2400" dirty="0" err="1"/>
              <a:t>buf</a:t>
            </a:r>
            <a:r>
              <a:rPr lang="en-US" sz="2400" dirty="0"/>
              <a:t> to a region in target, even if the target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memory region overlaps with </a:t>
            </a:r>
            <a:r>
              <a:rPr lang="en-US" sz="2400" dirty="0" err="1"/>
              <a:t>buf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0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1308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208</cp:revision>
  <dcterms:created xsi:type="dcterms:W3CDTF">2020-06-03T14:19:11Z</dcterms:created>
  <dcterms:modified xsi:type="dcterms:W3CDTF">2020-09-23T10:26:54Z</dcterms:modified>
</cp:coreProperties>
</file>