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23" r:id="rId5"/>
    <p:sldId id="418" r:id="rId6"/>
    <p:sldId id="422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 JS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ExpressJS is a web application framework that provides you with a simple API to build websites, web apps and back ends. With ExpressJS, we need not worry about low level protocols, processes, etc.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Express provides a minimal interface to build our applications.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It provides us the tools that are required to build our app.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It is flexible as there are numerous modules available on </a:t>
            </a:r>
            <a:r>
              <a:rPr lang="en-US" sz="2400" b="1" dirty="0" err="1"/>
              <a:t>npm</a:t>
            </a:r>
            <a:r>
              <a:rPr lang="en-US" sz="2400" dirty="0"/>
              <a:t>, which can be directly plugged into Express.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Express was developed by </a:t>
            </a:r>
            <a:r>
              <a:rPr lang="en-US" sz="2400" b="1" dirty="0"/>
              <a:t>TJ </a:t>
            </a:r>
            <a:r>
              <a:rPr lang="en-US" sz="2400" b="1" dirty="0" err="1"/>
              <a:t>Holowaychuk</a:t>
            </a:r>
            <a:r>
              <a:rPr lang="en-US" sz="2400" dirty="0"/>
              <a:t> and is maintained by the Node.js foundation and numerous open source contributors.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 Features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-8308" y="1316458"/>
            <a:ext cx="10879249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Few of the most important features of Express.js: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 quickens the development pace of a web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also helps in creating mobile and web application of single-page, multi-page, and hybrid types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 can work with various templating engines such as Pug, Mustache, and EJS.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 follows the Model-View-Controller (MVC) architecture.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makes the integration process with databases such as MONGODB, Redis, MYSQL effortless.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 also defines an error-handling middleware.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helps in simplifying the configuration and customization steps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536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 Installation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255" y="1565901"/>
            <a:ext cx="10879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To install Express.js, first, you need to create a project directory and create a </a:t>
            </a:r>
            <a:r>
              <a:rPr lang="en-US" sz="2400" dirty="0" err="1"/>
              <a:t>package.json</a:t>
            </a:r>
            <a:r>
              <a:rPr lang="en-US" sz="2400" dirty="0"/>
              <a:t> file which will be holding the project dependencies. </a:t>
            </a:r>
          </a:p>
          <a:p>
            <a:r>
              <a:rPr lang="en-US" sz="2400" dirty="0"/>
              <a:t>Below is the code to perform the same:</a:t>
            </a:r>
          </a:p>
          <a:p>
            <a:r>
              <a:rPr lang="en-US" sz="2400" b="1" dirty="0" err="1"/>
              <a:t>npm</a:t>
            </a:r>
            <a:r>
              <a:rPr lang="en-US" sz="2400" b="1" dirty="0"/>
              <a:t> </a:t>
            </a:r>
            <a:r>
              <a:rPr lang="en-US" sz="2400" b="1" dirty="0" err="1"/>
              <a:t>init</a:t>
            </a:r>
            <a:endParaRPr lang="en-US" sz="2400" b="1" dirty="0"/>
          </a:p>
          <a:p>
            <a:r>
              <a:rPr lang="en-US" sz="2400" dirty="0"/>
              <a:t>To install it globally, you can use the below command:</a:t>
            </a:r>
          </a:p>
          <a:p>
            <a:r>
              <a:rPr lang="en-US" sz="2400" b="1" dirty="0" err="1"/>
              <a:t>npm</a:t>
            </a:r>
            <a:r>
              <a:rPr lang="en-US" sz="2400" b="1" dirty="0"/>
              <a:t> install -g express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To install it locally into your project folder, you need to execute the below command:</a:t>
            </a:r>
          </a:p>
          <a:p>
            <a:r>
              <a:rPr lang="en-US" sz="2400" b="1" dirty="0" err="1"/>
              <a:t>npm</a:t>
            </a:r>
            <a:r>
              <a:rPr lang="en-US" sz="2400" b="1" dirty="0"/>
              <a:t> install express --save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196" y="4339440"/>
            <a:ext cx="4448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Common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36" y="1362701"/>
            <a:ext cx="1087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2400" b="1" dirty="0"/>
              <a:t>The most common HTTP Methods are 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GET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GET method requests a representation of the specified resource. Requests using GET should only retrieve data and should have no other effect.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POST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POST method creates a new object/entity of the resource identified by the URI.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PUT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PUT method modifies the existing object identified by the URI. If it does not exist then the PUT method should create one.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DELETE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DELETE method requests that the server delete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9428</TotalTime>
  <Words>440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183</cp:revision>
  <dcterms:created xsi:type="dcterms:W3CDTF">2020-06-03T14:19:11Z</dcterms:created>
  <dcterms:modified xsi:type="dcterms:W3CDTF">2020-09-27T16:08:30Z</dcterms:modified>
</cp:coreProperties>
</file>