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8" r:id="rId4"/>
    <p:sldId id="419" r:id="rId5"/>
    <p:sldId id="422" r:id="rId6"/>
    <p:sldId id="420" r:id="rId7"/>
    <p:sldId id="421" r:id="rId8"/>
    <p:sldId id="423" r:id="rId9"/>
    <p:sldId id="3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etPESLoc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Routing and URL Building</a:t>
            </a:r>
          </a:p>
        </p:txBody>
      </p: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JS Installation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255" y="1565901"/>
            <a:ext cx="108792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Use the below command to install Express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Along with this , there are also few other important modules which are required</a:t>
            </a:r>
          </a:p>
          <a:p>
            <a:endParaRPr lang="en-US" sz="2400" b="1" dirty="0"/>
          </a:p>
          <a:p>
            <a:r>
              <a:rPr lang="en-US" sz="2400" b="1" dirty="0"/>
              <a:t>body-parser</a:t>
            </a:r>
            <a:r>
              <a:rPr lang="en-US" sz="2400" dirty="0"/>
              <a:t> − This is a node.js middleware for handling JSON, Raw, Text and URL encoded form data.</a:t>
            </a:r>
          </a:p>
          <a:p>
            <a:r>
              <a:rPr lang="en-US" sz="2400" b="1" dirty="0"/>
              <a:t>cookie-parser</a:t>
            </a:r>
            <a:r>
              <a:rPr lang="en-US" sz="2400" dirty="0"/>
              <a:t> − Parse Cookie header and populate </a:t>
            </a:r>
            <a:r>
              <a:rPr lang="en-US" sz="2400" dirty="0" err="1"/>
              <a:t>req.cookies</a:t>
            </a:r>
            <a:r>
              <a:rPr lang="en-US" sz="2400" dirty="0"/>
              <a:t> with an object keyed by the cookie names.</a:t>
            </a:r>
          </a:p>
          <a:p>
            <a:r>
              <a:rPr lang="en-US" sz="2400" b="1" dirty="0"/>
              <a:t>multer</a:t>
            </a:r>
            <a:r>
              <a:rPr lang="en-US" sz="2400" dirty="0"/>
              <a:t> − This is a node.js middleware for handling multipart/form-data.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7186" y="2230293"/>
            <a:ext cx="4448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Why EXPRESS JS?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0072" y="1455064"/>
            <a:ext cx="108792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Pug</a:t>
            </a:r>
          </a:p>
          <a:p>
            <a:r>
              <a:rPr lang="en-US" sz="2400" dirty="0"/>
              <a:t>Pug (earlier known as Jade) is a terse language for writing HTML templates. It is one of the most popular template language used with Express.</a:t>
            </a:r>
          </a:p>
          <a:p>
            <a:r>
              <a:rPr lang="en-US" sz="2400" b="1" dirty="0"/>
              <a:t>Mongoose</a:t>
            </a:r>
          </a:p>
          <a:p>
            <a:r>
              <a:rPr lang="en-US" sz="2400" dirty="0"/>
              <a:t>It is a client API for </a:t>
            </a:r>
            <a:r>
              <a:rPr lang="en-US" sz="2400" b="1" dirty="0"/>
              <a:t>node.js</a:t>
            </a:r>
            <a:r>
              <a:rPr lang="en-US" sz="2400" dirty="0"/>
              <a:t> which makes it easy to access our database from our Express application.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HTTP Common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836" y="1362701"/>
            <a:ext cx="108792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2400" b="1" dirty="0"/>
              <a:t>The most common HTTP Methods are </a:t>
            </a:r>
          </a:p>
          <a:p>
            <a:pPr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/>
              <a:t>  GET</a:t>
            </a:r>
            <a:endParaRPr lang="en-US" sz="2000" dirty="0"/>
          </a:p>
          <a:p>
            <a:pPr fontAlgn="t">
              <a:lnSpc>
                <a:spcPct val="150000"/>
              </a:lnSpc>
            </a:pPr>
            <a:r>
              <a:rPr lang="en-US" sz="2000" dirty="0"/>
              <a:t>The GET method requests a representation of the specified resource. Requests using GET should only retrieve data and should have no other effect.</a:t>
            </a:r>
          </a:p>
          <a:p>
            <a:pPr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/>
              <a:t>  POST</a:t>
            </a:r>
            <a:endParaRPr lang="en-US" sz="2000" dirty="0"/>
          </a:p>
          <a:p>
            <a:pPr fontAlgn="t">
              <a:lnSpc>
                <a:spcPct val="150000"/>
              </a:lnSpc>
            </a:pPr>
            <a:r>
              <a:rPr lang="en-US" sz="2000" dirty="0"/>
              <a:t>The POST method creates a new object/entity of the resource identified by the URI.</a:t>
            </a:r>
          </a:p>
          <a:p>
            <a:pPr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/>
              <a:t>  PUT</a:t>
            </a:r>
            <a:endParaRPr lang="en-US" sz="2000" dirty="0"/>
          </a:p>
          <a:p>
            <a:pPr fontAlgn="t">
              <a:lnSpc>
                <a:spcPct val="150000"/>
              </a:lnSpc>
            </a:pPr>
            <a:r>
              <a:rPr lang="en-US" sz="2000" dirty="0"/>
              <a:t>The PUT method modifies the existing object identified by the URI. If it does not exist then the PUT method should create one.</a:t>
            </a:r>
          </a:p>
          <a:p>
            <a:pPr fontAlgn="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/>
              <a:t>  DELETE</a:t>
            </a:r>
            <a:endParaRPr lang="en-US" sz="2000" dirty="0"/>
          </a:p>
          <a:p>
            <a:pPr fontAlgn="t">
              <a:lnSpc>
                <a:spcPct val="150000"/>
              </a:lnSpc>
            </a:pPr>
            <a:r>
              <a:rPr lang="en-US" sz="2000" dirty="0"/>
              <a:t>The DELETE method requests that the server delete the specified resource.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Routing in ExpressJS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22" y="1316458"/>
            <a:ext cx="10879249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Web frameworks provide resources such as HTML pages, scripts, images, etc. at different routes.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 The following function is used to define routes in an Express application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	</a:t>
            </a:r>
            <a:r>
              <a:rPr lang="en-US" sz="2400" b="1" dirty="0" err="1">
                <a:solidFill>
                  <a:srgbClr val="FF0000"/>
                </a:solidFill>
              </a:rPr>
              <a:t>app.method</a:t>
            </a:r>
            <a:r>
              <a:rPr lang="en-US" sz="2400" b="1" dirty="0">
                <a:solidFill>
                  <a:srgbClr val="FF0000"/>
                </a:solidFill>
              </a:rPr>
              <a:t>(path, handler)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app is just an instance of Express.js. You can use any variable of your choice.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METHOD is an HTTP request method such as get, set, put, delete, etc.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PATH is the route to the server for a specific webpage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HANDLER is the callback function that is executed when the matching route is found.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It is also possible to have multiple different methods at the same route using “all”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JS- A sample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496" y="1713683"/>
            <a:ext cx="10879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Run the app and go to </a:t>
            </a:r>
            <a:r>
              <a:rPr lang="en-US" sz="2400" dirty="0">
                <a:hlinkClick r:id="rId3"/>
              </a:rPr>
              <a:t>http://localhost:8080/getPESLocation</a:t>
            </a:r>
            <a:r>
              <a:rPr lang="en-US" sz="2400" dirty="0"/>
              <a:t> , the server receives a get request at route </a:t>
            </a:r>
            <a:r>
              <a:rPr lang="en-US" sz="2400" b="1" dirty="0"/>
              <a:t>"/</a:t>
            </a:r>
            <a:r>
              <a:rPr lang="en-US" sz="2400" b="1" dirty="0" err="1"/>
              <a:t>getPESLocation</a:t>
            </a:r>
            <a:r>
              <a:rPr lang="en-US" sz="2400" b="1" dirty="0"/>
              <a:t>"</a:t>
            </a:r>
            <a:r>
              <a:rPr lang="en-US" sz="2400" dirty="0"/>
              <a:t>, our Express app executes the </a:t>
            </a:r>
            <a:r>
              <a:rPr lang="en-US" sz="2400" b="1" dirty="0"/>
              <a:t>callback</a:t>
            </a:r>
            <a:r>
              <a:rPr lang="en-US" sz="2400" dirty="0"/>
              <a:t> function attached to this route and sends </a:t>
            </a:r>
            <a:r>
              <a:rPr lang="en-US" sz="2400" b="1" dirty="0"/>
              <a:t>“At Bangalore!”</a:t>
            </a:r>
            <a:r>
              <a:rPr lang="en-US" sz="2400" dirty="0"/>
              <a:t> as the response. Use </a:t>
            </a:r>
            <a:r>
              <a:rPr lang="en-US" sz="2400" dirty="0" err="1"/>
              <a:t>app.all</a:t>
            </a:r>
            <a:r>
              <a:rPr lang="en-US" sz="2400" dirty="0"/>
              <a:t> to set many methods for a single route.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5149" y="1777279"/>
            <a:ext cx="6518996" cy="251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EXPRESS JS- A sample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EXPRESS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496" y="1713683"/>
            <a:ext cx="10879249" cy="1694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Defining routes explicitly are very tedious to maintain.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To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separate the routes from our main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index.js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file, we will use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Express.Router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4415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9013</TotalTime>
  <Words>517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Aruna S</cp:lastModifiedBy>
  <cp:revision>176</cp:revision>
  <dcterms:created xsi:type="dcterms:W3CDTF">2020-06-03T14:19:11Z</dcterms:created>
  <dcterms:modified xsi:type="dcterms:W3CDTF">2020-09-27T16:09:05Z</dcterms:modified>
</cp:coreProperties>
</file>