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43" r:id="rId4"/>
    <p:sldId id="445" r:id="rId5"/>
    <p:sldId id="444" r:id="rId6"/>
    <p:sldId id="446" r:id="rId7"/>
    <p:sldId id="449" r:id="rId8"/>
    <p:sldId id="450" r:id="rId9"/>
    <p:sldId id="451" r:id="rId10"/>
    <p:sldId id="447" r:id="rId11"/>
    <p:sldId id="448" r:id="rId12"/>
    <p:sldId id="3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E31F9D4-206B-4FFC-AFB0-A45B371E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765" y="1095273"/>
            <a:ext cx="2514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46888" y="651898"/>
            <a:ext cx="799975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Angular Services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66700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8402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468119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5844" y="1413163"/>
            <a:ext cx="8829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46339" y="1601354"/>
            <a:ext cx="1087028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productService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is instantiated in the Component directly as shown below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sz="2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sz="2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Directly instantiating the service, as shown above, has many disadvantages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The ProductService is tightly coupled to the Component.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If we change the ProductService class definition, then we need to update every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 service is used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If we want to change ProductService with BetterProductService,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then we need to search wherever the ProductService is used and manually change it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makes Testing difficult.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This problem can be solved by Angular Dependency Injection.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3475" y="2390775"/>
            <a:ext cx="54673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510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46888" y="651898"/>
            <a:ext cx="799975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Angular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Dependency Injection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66700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8402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468119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5844" y="1413163"/>
            <a:ext cx="8829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18630" y="1407390"/>
            <a:ext cx="123753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Dependency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Injection (DI) is a technique in which we provide an instance of an object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object, which depends on it.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technique is also known as “Inversion of Control”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Move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creation of ProductService to the constructor the AppComponent class as shown below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309" y="2953330"/>
            <a:ext cx="10871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AppComponent does not create the instance of the ProductService. It just asks for it in its Constructor.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 AppComponent is now decoupled from the ProductService.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 AppComponent does not know anything about the ProductService. It just works with the ProductService passed onto it. </a:t>
            </a:r>
            <a:r>
              <a:rPr lang="en-US" sz="2400" dirty="0" smtClean="0">
                <a:solidFill>
                  <a:srgbClr val="FF0000"/>
                </a:solidFill>
              </a:rPr>
              <a:t>providers: [ProductService]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760" y="4914900"/>
            <a:ext cx="6728113" cy="172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510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angular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 and Dependency Injection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DEC7944-5B5D-4097-9ED0-D4FEF15C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54" y="2743832"/>
            <a:ext cx="2514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Angular Services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83394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004F27-ABA2-4B67-824D-02685D171BB2}"/>
              </a:ext>
            </a:extLst>
          </p:cNvPr>
          <p:cNvSpPr txBox="1"/>
          <p:nvPr/>
        </p:nvSpPr>
        <p:spPr>
          <a:xfrm>
            <a:off x="75008" y="1307647"/>
            <a:ext cx="116022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Service is a piece of reusable code with a focused purpose. A code that you will use it in many components across your application.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An Angular service is simply a Javascript function. All we need to do is to create a class and add methods &amp; properties. We can then create an instance of this class in our component and call its methods.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One of the best uses of services is to get the data from the data source.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10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Angular Services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83394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004F27-ABA2-4B67-824D-02685D171BB2}"/>
              </a:ext>
            </a:extLst>
          </p:cNvPr>
          <p:cNvSpPr txBox="1"/>
          <p:nvPr/>
        </p:nvSpPr>
        <p:spPr>
          <a:xfrm>
            <a:off x="75008" y="1307647"/>
            <a:ext cx="11602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309" y="2436525"/>
            <a:ext cx="92868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66255" y="1773382"/>
            <a:ext cx="65116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 Product class is the domain model.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10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Angular Services – An example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83394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257" y="2085831"/>
            <a:ext cx="53530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10836" y="1413163"/>
            <a:ext cx="8829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service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which returns the list of products.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10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Angular Services –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83394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10836" y="1413163"/>
            <a:ext cx="8829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619" y="3219450"/>
            <a:ext cx="67151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4669" y="1831171"/>
            <a:ext cx="6074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Invoke the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ProductService from the component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510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46888" y="651898"/>
            <a:ext cx="799975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Angular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Dependency Injection Framework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66700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8402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468119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5844" y="1413163"/>
            <a:ext cx="8829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309258"/>
            <a:ext cx="1087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Angular Dependency Injection framework implements the Dependency injection Pattern in Angular. It creates &amp; maintains the Dependencies and injects them into the Components or Services which requests for 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five main parts of the Angular Dependency injection Framework.</a:t>
            </a:r>
          </a:p>
          <a:p>
            <a:pPr fontAlgn="base">
              <a:lnSpc>
                <a:spcPct val="150000"/>
              </a:lnSpc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Consumer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Component that needs the Dependency. In the above example, the AppComponent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the Consumer</a:t>
            </a:r>
          </a:p>
          <a:p>
            <a:pPr fontAlgn="base">
              <a:lnSpc>
                <a:spcPct val="150000"/>
              </a:lnSpc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Dependency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Service that is being injected. In the above example the ProductService is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Dependency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10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46888" y="651898"/>
            <a:ext cx="799975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Angular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Dependency Injection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66700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8402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468119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5844" y="1413163"/>
            <a:ext cx="8829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309258"/>
            <a:ext cx="10871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DI Token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DI Token uniquely identifies a Dependency. We use DI Token when we register dependency</a:t>
            </a:r>
          </a:p>
          <a:p>
            <a:pPr fontAlgn="base">
              <a:lnSpc>
                <a:spcPct val="150000"/>
              </a:lnSpc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Provider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Providers Maintains the list of Dependencies along with their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Tokens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DI Token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used to identify the Dependency. 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Injector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Injector holds the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Providers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and is responsible for resolving the dependencies and injecting the instance of the Dependency 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10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46888" y="651898"/>
            <a:ext cx="799975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How Angular Dependency Injection works?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66700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8402" y="122593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468119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5844" y="1413163"/>
            <a:ext cx="8829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309258"/>
            <a:ext cx="10871200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dependencies are registered with the Provider. This is done in the Providers metadata of the Injector.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Angular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provides an instance of Injector &amp; Provider to every Consumer.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Consumer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instantiated, It declares the Dependencies it needs in its constructor.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Injector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reads the Dependencies from the constructor of the Consumer and looks for the dependency in the provider.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Provider provides the instance and injector, then injects it into the consumer.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instance of the Dependency is already exists, then it is reused making the dependency singleton.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510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11265</TotalTime>
  <Words>320</Words>
  <Application>Microsoft Office PowerPoint</Application>
  <PresentationFormat>Custom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246</cp:revision>
  <dcterms:created xsi:type="dcterms:W3CDTF">2020-06-03T14:19:11Z</dcterms:created>
  <dcterms:modified xsi:type="dcterms:W3CDTF">2020-11-17T08:05:06Z</dcterms:modified>
</cp:coreProperties>
</file>