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26" r:id="rId5"/>
    <p:sldId id="436" r:id="rId6"/>
    <p:sldId id="424" r:id="rId7"/>
    <p:sldId id="434" r:id="rId8"/>
    <p:sldId id="435" r:id="rId9"/>
    <p:sldId id="438" r:id="rId10"/>
    <p:sldId id="443" r:id="rId11"/>
    <p:sldId id="431" r:id="rId12"/>
    <p:sldId id="439" r:id="rId13"/>
    <p:sldId id="440" r:id="rId14"/>
    <p:sldId id="437" r:id="rId15"/>
    <p:sldId id="445" r:id="rId16"/>
    <p:sldId id="3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E31F9D4-206B-4FFC-AFB0-A45B371E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65" y="1095273"/>
            <a:ext cx="2514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Versions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949" y="25224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pic>
        <p:nvPicPr>
          <p:cNvPr id="1028" name="Picture 4" descr="Angular Versions">
            <a:extLst>
              <a:ext uri="{FF2B5EF4-FFF2-40B4-BE49-F238E27FC236}">
                <a16:creationId xmlns:a16="http://schemas.microsoft.com/office/drawing/2014/main" id="{FA72441B-B0A8-4624-9A5A-1DE73A42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51203"/>
            <a:ext cx="8658225" cy="445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7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Drawbacks of Angular JS and Rise of Angular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14A24-AF67-41E6-92CC-C1EDEDE4CC94}"/>
              </a:ext>
            </a:extLst>
          </p:cNvPr>
          <p:cNvSpPr txBox="1"/>
          <p:nvPr/>
        </p:nvSpPr>
        <p:spPr>
          <a:xfrm>
            <a:off x="393111" y="1636663"/>
            <a:ext cx="10227264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AngularJS is not dead; it’s deprecated.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is only supporting AngularJS v1.7 until 2022.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did have valid reason rebuild the framework from scratch and Angular is not the only framework out there that was completely rewritten.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 is currently being completely rewritten in TypeScript</a:t>
            </a:r>
            <a:r>
              <a:rPr 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also has breaking changes in their updates.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AngularJS did not scale and was resource heavy are the reasons why it was rewritten.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9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Difference between Angular JS and Angular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14A24-AF67-41E6-92CC-C1EDEDE4CC94}"/>
              </a:ext>
            </a:extLst>
          </p:cNvPr>
          <p:cNvSpPr txBox="1"/>
          <p:nvPr/>
        </p:nvSpPr>
        <p:spPr>
          <a:xfrm>
            <a:off x="393111" y="1636663"/>
            <a:ext cx="102272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1 used JavaScript to build the application. Angular 2 uses TypeScript which is a superset of JavaScript and helps in building more structures and robust code.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AngularJS is based on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(model-view-controller) design, Angular utilizes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services/controller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AngularJS you have to remember the right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ngdirective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bind an image/property or an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event.However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Angular (2 &amp; 4) focus on “()” for event binding and “[]” for property binding.</a:t>
            </a:r>
          </a:p>
          <a:p>
            <a:pPr algn="l"/>
            <a:endParaRPr lang="en-IN" sz="2400" b="0" i="0" dirty="0">
              <a:solidFill>
                <a:srgbClr val="3A3A3A"/>
              </a:solidFill>
              <a:effectLst/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40680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Difference between Angular JS and Angular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14A24-AF67-41E6-92CC-C1EDEDE4CC94}"/>
              </a:ext>
            </a:extLst>
          </p:cNvPr>
          <p:cNvSpPr txBox="1"/>
          <p:nvPr/>
        </p:nvSpPr>
        <p:spPr>
          <a:xfrm>
            <a:off x="126410" y="1511019"/>
            <a:ext cx="10674939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Support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AngularJS was introduced without any inbuilt support for mobile application development. However, Angular offers support for building native mobile applications, which is something similar to what React Native offers.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 specific, AngularJS is for designers. It does not offer much for the developers to play with. However, Angular has many components to support a developer’s requirement, hence it can improve the overall performance of the application, especially in speed and dependency injection.</a:t>
            </a:r>
          </a:p>
        </p:txBody>
      </p:sp>
    </p:spTree>
    <p:extLst>
      <p:ext uri="{BB962C8B-B14F-4D97-AF65-F5344CB8AC3E}">
        <p14:creationId xmlns:p14="http://schemas.microsoft.com/office/powerpoint/2010/main" val="163696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Angular is so popular?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07E012-24E8-46FA-AAF1-B29052E534A8}"/>
              </a:ext>
            </a:extLst>
          </p:cNvPr>
          <p:cNvSpPr/>
          <p:nvPr/>
        </p:nvSpPr>
        <p:spPr>
          <a:xfrm>
            <a:off x="291986" y="1596295"/>
            <a:ext cx="9080614" cy="394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It is easy to use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Provides MVC Architecture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It is compatible for both desktops and mobile applications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Provides filters to filter out different data types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Two way data binding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Availability of different modules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Very good testing abilities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It is flexible and extensible</a:t>
            </a:r>
          </a:p>
        </p:txBody>
      </p:sp>
    </p:spTree>
    <p:extLst>
      <p:ext uri="{BB962C8B-B14F-4D97-AF65-F5344CB8AC3E}">
        <p14:creationId xmlns:p14="http://schemas.microsoft.com/office/powerpoint/2010/main" val="4335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Major releases comparison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42129-F8AA-4CA2-92F0-87D8BBC13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513221"/>
            <a:ext cx="10125074" cy="55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angular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C7944-5B5D-4097-9ED0-D4FEF15C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90" y="2863904"/>
            <a:ext cx="2514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56664"/>
            <a:ext cx="10879249" cy="4443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Web Applications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 Page Applications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Better for Your Project: SPA or MPA?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Drawbacks of Angular JS and Rise of Angular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Angular?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 between Angular JS and Angular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is Angular So popular?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releases comparison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Traditional Web Applications vs SPA’s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MVC in Angular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11B7C-4D40-4F4E-AF0B-85E7754C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0" y="1868853"/>
            <a:ext cx="108204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6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Traditional Web Applications vs SPA’s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MVC in 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08892-0314-4F61-82A1-DE38B9AA0509}"/>
              </a:ext>
            </a:extLst>
          </p:cNvPr>
          <p:cNvSpPr txBox="1"/>
          <p:nvPr/>
        </p:nvSpPr>
        <p:spPr>
          <a:xfrm>
            <a:off x="170257" y="1595021"/>
            <a:ext cx="104892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Multi-page applications are large, sometimes can be even considered cumbersome due to the number of different pages and layers of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xamples of MPAs on most of e-commerce websites such as Amazon and eLearning web apps like Udemy.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stack, which is commonly used to write multi-page applications includes HTML, CSS, JavaScript, jQuery, and sometimes AJAX.</a:t>
            </a:r>
          </a:p>
          <a:p>
            <a:r>
              <a:rPr lang="en-US" sz="2400" b="1" u="sng" dirty="0">
                <a:solidFill>
                  <a:srgbClr val="222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Search Engine Optimization (SEO)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to Scale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Insightful Data Analytics</a:t>
            </a:r>
          </a:p>
          <a:p>
            <a:r>
              <a:rPr lang="en-IN" sz="2400" b="1" u="sng" dirty="0">
                <a:solidFill>
                  <a:srgbClr val="222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endParaRPr lang="en-IN" sz="2400" b="1" i="0" u="sng" dirty="0">
              <a:solidFill>
                <a:srgbClr val="2226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Multi-Page App Development Is More Difficult and Expensive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Performance Indicators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Expensive Maintenance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Single Page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498E5-CD8F-4614-A573-FCE0733E30CB}"/>
              </a:ext>
            </a:extLst>
          </p:cNvPr>
          <p:cNvSpPr txBox="1"/>
          <p:nvPr/>
        </p:nvSpPr>
        <p:spPr>
          <a:xfrm>
            <a:off x="135835" y="1334255"/>
            <a:ext cx="99320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SPAs are much more lightweight compared to alternative app types. They don’t require any content reloads, don’t make users wait for too long to access a web page, as well as have all the data loaded automatically. It’s easier to create excellent responsive UI/UX design.</a:t>
            </a:r>
          </a:p>
          <a:p>
            <a:pPr algn="l" rtl="0"/>
            <a:r>
              <a:rPr lang="en-US" sz="2400" b="1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world-renowned companies created a single-page application, for example:</a:t>
            </a:r>
            <a:endParaRPr lang="en-US" sz="2400" b="0" i="0" dirty="0">
              <a:solidFill>
                <a:srgbClr val="2226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Gmail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Twitter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Facebook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Google 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Airbnb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Pinterest</a:t>
            </a:r>
          </a:p>
          <a:p>
            <a:pPr algn="l" rtl="0"/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choosing single-page app development, software engineers generally employ the following tech stack: HTML5, Angular, React, Vue.js, Ember.js, AJAX. </a:t>
            </a:r>
          </a:p>
        </p:txBody>
      </p:sp>
    </p:spTree>
    <p:extLst>
      <p:ext uri="{BB962C8B-B14F-4D97-AF65-F5344CB8AC3E}">
        <p14:creationId xmlns:p14="http://schemas.microsoft.com/office/powerpoint/2010/main" val="257482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Single Page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498E5-CD8F-4614-A573-FCE0733E30CB}"/>
              </a:ext>
            </a:extLst>
          </p:cNvPr>
          <p:cNvSpPr txBox="1"/>
          <p:nvPr/>
        </p:nvSpPr>
        <p:spPr>
          <a:xfrm>
            <a:off x="135835" y="1334255"/>
            <a:ext cx="99320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222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Page Load Time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and Faster to Develop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Work Offline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Base for Mobile Applications</a:t>
            </a:r>
          </a:p>
          <a:p>
            <a:endParaRPr lang="en-US" sz="2400" dirty="0">
              <a:solidFill>
                <a:srgbClr val="2226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rgbClr val="222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Worse SEO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</a:t>
            </a:r>
          </a:p>
          <a:p>
            <a:endParaRPr lang="en-US" sz="2400" b="1" i="0" dirty="0">
              <a:solidFill>
                <a:srgbClr val="222635"/>
              </a:solidFill>
              <a:effectLst/>
              <a:latin typeface="Helvetica Neue"/>
            </a:endParaRPr>
          </a:p>
          <a:p>
            <a:pPr algn="l" rtl="0"/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431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Is Better for Your Project: SPA or MPA?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498E5-CD8F-4614-A573-FCE0733E30CB}"/>
              </a:ext>
            </a:extLst>
          </p:cNvPr>
          <p:cNvSpPr txBox="1"/>
          <p:nvPr/>
        </p:nvSpPr>
        <p:spPr>
          <a:xfrm>
            <a:off x="135835" y="1334255"/>
            <a:ext cx="993208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you want to place a lot of information on your platform?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features and pages do you need to add?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226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are going to build a complicated project like Amazon, eBay, or Lynda with rich functionality, release a multi-page solution.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most cases, launching an MPA is the right choice for large companies and corporations.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going to build a dynamic product with little data, a SPA is a perfect option. It will give you a great bonus providing a base to write a mobile application.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SPAs are especially suited to social networks and </a:t>
            </a:r>
            <a:r>
              <a:rPr lang="en-US" sz="2400" dirty="0">
                <a:solidFill>
                  <a:srgbClr val="2226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 platforms.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6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your top priority is SEO, develop an MPA with multiple pages.</a:t>
            </a:r>
          </a:p>
        </p:txBody>
      </p:sp>
    </p:spTree>
    <p:extLst>
      <p:ext uri="{BB962C8B-B14F-4D97-AF65-F5344CB8AC3E}">
        <p14:creationId xmlns:p14="http://schemas.microsoft.com/office/powerpoint/2010/main" val="356825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Versions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949" y="25224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14A24-AF67-41E6-92CC-C1EDEDE4CC94}"/>
              </a:ext>
            </a:extLst>
          </p:cNvPr>
          <p:cNvSpPr txBox="1"/>
          <p:nvPr/>
        </p:nvSpPr>
        <p:spPr>
          <a:xfrm>
            <a:off x="217883" y="1480808"/>
            <a:ext cx="11581007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blanket term that is used for all the versions which came after AngularJS (Angular 1), i.e., Angular 2,4, 5 </a:t>
            </a:r>
            <a:r>
              <a:rPr 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6,7,8,9,10. It has the latest and most refined framework till date to design a web application that is dynamic and responsive.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the last five years, AngularJS has evolved drastically.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first introduced in 2009 and it enables two-way data binding.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HTML as a template language, it creates an environment that is quick to develop and more easily readable.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lets developers to create more reusable codes. Thus, developers have to do less of coding, which saves time and helps to increase efficiency greatly.</a:t>
            </a:r>
          </a:p>
        </p:txBody>
      </p:sp>
    </p:spTree>
    <p:extLst>
      <p:ext uri="{BB962C8B-B14F-4D97-AF65-F5344CB8AC3E}">
        <p14:creationId xmlns:p14="http://schemas.microsoft.com/office/powerpoint/2010/main" val="253977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10391</TotalTime>
  <Words>955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Times New Roman</vt:lpstr>
      <vt:lpstr>Wingdings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Aruna S</cp:lastModifiedBy>
  <cp:revision>223</cp:revision>
  <dcterms:created xsi:type="dcterms:W3CDTF">2020-06-03T14:19:11Z</dcterms:created>
  <dcterms:modified xsi:type="dcterms:W3CDTF">2020-10-18T11:03:30Z</dcterms:modified>
</cp:coreProperties>
</file>