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55" r:id="rId4"/>
    <p:sldId id="461" r:id="rId5"/>
    <p:sldId id="464" r:id="rId6"/>
    <p:sldId id="465" r:id="rId7"/>
    <p:sldId id="462" r:id="rId8"/>
    <p:sldId id="463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E31F9D4-206B-4FFC-AFB0-A45B371E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5" y="1095273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Angular Components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DEC7944-5B5D-4097-9ED0-D4FEF15C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90" y="2863904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04F27-ABA2-4B67-824D-02685D171BB2}"/>
              </a:ext>
            </a:extLst>
          </p:cNvPr>
          <p:cNvSpPr txBox="1"/>
          <p:nvPr/>
        </p:nvSpPr>
        <p:spPr>
          <a:xfrm>
            <a:off x="176608" y="1658628"/>
            <a:ext cx="116022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</a:pPr>
            <a:endParaRPr lang="en-US" sz="4000" dirty="0" smtClean="0">
              <a:solidFill>
                <a:srgbClr val="444444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</a:pPr>
            <a:endParaRPr lang="en-US" sz="4000" dirty="0" smtClean="0">
              <a:solidFill>
                <a:srgbClr val="444444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sz="4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					Component Lifecycle </a:t>
            </a:r>
            <a:endParaRPr lang="en-US" sz="4000" dirty="0">
              <a:solidFill>
                <a:srgbClr val="44444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Components - Lifecycle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04F27-ABA2-4B67-824D-02685D171BB2}"/>
              </a:ext>
            </a:extLst>
          </p:cNvPr>
          <p:cNvSpPr txBox="1"/>
          <p:nvPr/>
        </p:nvSpPr>
        <p:spPr>
          <a:xfrm>
            <a:off x="176608" y="1658628"/>
            <a:ext cx="116022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 component instance has a lifecycle that starts when Angular instantiates the component class and renders the component view along with its child views.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lifecycle continues with change detection, as Angular checks to see when data-bound properties change, and updates both the view and the component instance as needed.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lifecycle ends when Angular destroys the component instance and removes its rendered template from the DOM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Angular provides eight interfaces to implement those as component goes from creation to destruction phases. </a:t>
            </a:r>
            <a:endParaRPr lang="en-US" sz="2400" dirty="0">
              <a:solidFill>
                <a:srgbClr val="44444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Components – Life Cycle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04F27-ABA2-4B67-824D-02685D171BB2}"/>
              </a:ext>
            </a:extLst>
          </p:cNvPr>
          <p:cNvSpPr txBox="1"/>
          <p:nvPr/>
        </p:nvSpPr>
        <p:spPr>
          <a:xfrm>
            <a:off x="0" y="1520083"/>
            <a:ext cx="122093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ngOnInit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when the component is loaded into the DOM and it occurs only once.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ngOnChanges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when there is Input property to the component and it is called before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ngOnInit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occurs every time there is a change in the input property. It is not called if there is no input property to the component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ngDoCheck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occurs every time there is a change detection and immediately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ngOnChanges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ngOnInit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ngOnDestroy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This is called right before the component gets destroyed and occurs only once.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Components - Lifecycle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004F27-ABA2-4B67-824D-02685D171BB2}"/>
              </a:ext>
            </a:extLst>
          </p:cNvPr>
          <p:cNvSpPr txBox="1"/>
          <p:nvPr/>
        </p:nvSpPr>
        <p:spPr>
          <a:xfrm>
            <a:off x="176608" y="1658628"/>
            <a:ext cx="116022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ngAfterViewInit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once after the component’s view/ child views are loaded and right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ngAfterContentChecked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occurs only once.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ngAfterViewChecked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This is called after component’s view/ child views are loaded and called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ngAfterViewInit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every time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ngDoCheck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ngAfterContentInit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once external content is projected into component’s view and right after the first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ngDoCheck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occurs only once.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ngAfterContentChecked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after external content projected into component’s view and called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ngAfterContentInit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and every subsequent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ngDoCheck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Component  - Lifecycle Hooks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329" y="1394691"/>
            <a:ext cx="9001125" cy="532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Component  - Angular Lifecycle Hooks Order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165" y="1459345"/>
            <a:ext cx="7490979" cy="539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8510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13887</TotalTime>
  <Words>153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262</cp:revision>
  <dcterms:created xsi:type="dcterms:W3CDTF">2020-06-03T14:19:11Z</dcterms:created>
  <dcterms:modified xsi:type="dcterms:W3CDTF">2020-10-23T03:41:49Z</dcterms:modified>
</cp:coreProperties>
</file>