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52" r:id="rId4"/>
    <p:sldId id="453" r:id="rId5"/>
    <p:sldId id="454" r:id="rId6"/>
    <p:sldId id="458" r:id="rId7"/>
    <p:sldId id="459" r:id="rId8"/>
    <p:sldId id="461" r:id="rId9"/>
    <p:sldId id="462" r:id="rId10"/>
    <p:sldId id="463" r:id="rId11"/>
    <p:sldId id="3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4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6" y="3295394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E31F9D4-206B-4FFC-AFB0-A45B371EF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765" y="1095273"/>
            <a:ext cx="25146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1539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Structural Directives - </a:t>
            </a:r>
            <a:r>
              <a:rPr lang="en-IN" sz="2400" b="1" i="1" u="sng" dirty="0" err="1" smtClean="0"/>
              <a:t>n</a:t>
            </a:r>
            <a:r>
              <a:rPr lang="en-IN" sz="2400" b="1" i="1" u="sng" dirty="0" err="1" smtClean="0">
                <a:latin typeface="Times New Roman" pitchFamily="18" charset="0"/>
                <a:cs typeface="Times New Roman" pitchFamily="18" charset="0"/>
              </a:rPr>
              <a:t>gIf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701" y="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4611128-37E4-445F-BE44-C361A6144EA8}"/>
              </a:ext>
            </a:extLst>
          </p:cNvPr>
          <p:cNvSpPr txBox="1"/>
          <p:nvPr/>
        </p:nvSpPr>
        <p:spPr>
          <a:xfrm>
            <a:off x="140085" y="1349780"/>
            <a:ext cx="120519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Directives is used to add or remove HTML elements based on an expression. The expression must return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value. If the expression is false then the element is removed, else the element is inserted</a:t>
            </a:r>
          </a:p>
          <a:p>
            <a:pPr fontAlgn="base">
              <a:lnSpc>
                <a:spcPct val="150000"/>
              </a:lnSpc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Example of </a:t>
            </a:r>
            <a:r>
              <a:rPr lang="en-IN" sz="2400" b="1" u="sng" dirty="0" err="1" smtClean="0">
                <a:latin typeface="Times New Roman" pitchFamily="18" charset="0"/>
                <a:cs typeface="Times New Roman" pitchFamily="18" charset="0"/>
              </a:rPr>
              <a:t>ngIf</a:t>
            </a: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&lt;div *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ngIf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="condition"&gt; 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   This is shown if condition is true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&lt;/div&gt;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934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Aruna</a:t>
            </a:r>
            <a:r>
              <a:rPr lang="en-US" sz="2400" b="1" dirty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</a:p>
          <a:p>
            <a:r>
              <a:rPr lang="en-US" sz="2400" dirty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angular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S. </a:t>
            </a:r>
            <a:r>
              <a:rPr lang="en-US" sz="2400" b="1" dirty="0" err="1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297989" y="29886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Pipes and Structural Directives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DEC7944-5B5D-4097-9ED0-D4FEF15C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99" y="2743832"/>
            <a:ext cx="25146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Transforming Data Using Pipes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19" y="4830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4611128-37E4-445F-BE44-C361A6144EA8}"/>
              </a:ext>
            </a:extLst>
          </p:cNvPr>
          <p:cNvSpPr txBox="1"/>
          <p:nvPr/>
        </p:nvSpPr>
        <p:spPr>
          <a:xfrm>
            <a:off x="140084" y="1402120"/>
            <a:ext cx="1181484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 pipes to transform strings, currency amounts, dates, and other data for display.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Pipes are simple functions you can use in template expressions to accept an input value and return a transformed value.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Pipes are useful because you can use them throughout your application, while only declaring each pipe once.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 example, you would use a pipe to show a date as April 15, 1988 rather than the raw string format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Angular provides built-in pipes for typical data transformations, including transformations for internationalization (i18n), which use locale information to format data.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934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Transforming Data Using Pipes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19" y="4830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4611128-37E4-445F-BE44-C361A6144EA8}"/>
              </a:ext>
            </a:extLst>
          </p:cNvPr>
          <p:cNvSpPr txBox="1"/>
          <p:nvPr/>
        </p:nvSpPr>
        <p:spPr>
          <a:xfrm>
            <a:off x="140085" y="1368253"/>
            <a:ext cx="108173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following are commonly used built-in pipes for data formatting: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DatePipe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Formats a date value according to locale rules.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UpperCasePipe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Transforms text to all upper case.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LowerCasePipe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Transforms text to all lower case.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CurrencyPipe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Transforms a number to a currency string, formatted according to locale rules.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DecimalPipe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Transforms a number into a string with a decimal point, formatted according to locale rules.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PercentPipe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Transforms a number to a percentage string, formatted according to locale rules.</a:t>
            </a:r>
          </a:p>
        </p:txBody>
      </p:sp>
    </p:spTree>
    <p:extLst>
      <p:ext uri="{BB962C8B-B14F-4D97-AF65-F5344CB8AC3E}">
        <p14:creationId xmlns="" xmlns:p14="http://schemas.microsoft.com/office/powerpoint/2010/main" val="56934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Transforming Data Using Chained Pipes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519" y="483072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4611128-37E4-445F-BE44-C361A6144EA8}"/>
              </a:ext>
            </a:extLst>
          </p:cNvPr>
          <p:cNvSpPr txBox="1"/>
          <p:nvPr/>
        </p:nvSpPr>
        <p:spPr>
          <a:xfrm>
            <a:off x="140085" y="1368253"/>
            <a:ext cx="108173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following are commonly used built-in pipes for data formatting: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DatePipe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Formats a date value according to locale rules.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UpperCasePipe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Transforms text to all upper case.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LowerCasePipe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Transforms text to all lower case.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CurrencyPipe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Transforms a number to a currency string, formatted according to locale rules.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DecimalPipe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Transforms a number into a string with a decimal point, formatted according to locale rules.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PercentPipe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Transforms a number to a percentage string, formatted according to locale rules.</a:t>
            </a:r>
          </a:p>
        </p:txBody>
      </p:sp>
    </p:spTree>
    <p:extLst>
      <p:ext uri="{BB962C8B-B14F-4D97-AF65-F5344CB8AC3E}">
        <p14:creationId xmlns="" xmlns:p14="http://schemas.microsoft.com/office/powerpoint/2010/main" val="56934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Directives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701" y="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4611128-37E4-445F-BE44-C361A6144EA8}"/>
              </a:ext>
            </a:extLst>
          </p:cNvPr>
          <p:cNvSpPr txBox="1"/>
          <p:nvPr/>
        </p:nvSpPr>
        <p:spPr>
          <a:xfrm>
            <a:off x="140085" y="1349780"/>
            <a:ext cx="1205191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Angular directive helps us to manipulate the DOM. You can change the appearance, behavior, or layout of a DOM element using the Directives. They help you to extend HTML</a:t>
            </a:r>
          </a:p>
          <a:p>
            <a:pPr fontAlgn="base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three kinds of directives in Angular:</a:t>
            </a:r>
          </a:p>
          <a:p>
            <a:pPr lvl="1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Component Directive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Structural directives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Attribute directives</a:t>
            </a:r>
          </a:p>
          <a:p>
            <a:pPr lvl="0" fontAlgn="base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934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Structural Directives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701" y="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4611128-37E4-445F-BE44-C361A6144EA8}"/>
              </a:ext>
            </a:extLst>
          </p:cNvPr>
          <p:cNvSpPr txBox="1"/>
          <p:nvPr/>
        </p:nvSpPr>
        <p:spPr>
          <a:xfrm>
            <a:off x="140085" y="1349780"/>
            <a:ext cx="1205191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Component Directive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Components are special directives in Angular. They are the directive with a template (view) </a:t>
            </a:r>
          </a:p>
          <a:p>
            <a:pPr fontAlgn="base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Structural Directives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Structural directives can change the DOM layout by adding and removing DOM elements. All structural Directives are preceded by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Asterix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symbol</a:t>
            </a:r>
          </a:p>
          <a:p>
            <a:pPr fontAlgn="base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Commonly used structural directives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i="1" u="sng" dirty="0" err="1" smtClean="0">
                <a:latin typeface="Times New Roman" pitchFamily="18" charset="0"/>
                <a:cs typeface="Times New Roman" pitchFamily="18" charset="0"/>
              </a:rPr>
              <a:t>ngFor</a:t>
            </a:r>
            <a:endParaRPr lang="en-IN" sz="2400" b="1" i="1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i="1" u="sng" dirty="0" err="1" smtClean="0">
                <a:latin typeface="Times New Roman" pitchFamily="18" charset="0"/>
                <a:cs typeface="Times New Roman" pitchFamily="18" charset="0"/>
              </a:rPr>
              <a:t>ngSwitch</a:t>
            </a:r>
            <a:endParaRPr lang="en-IN" sz="2400" b="1" i="1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i="1" u="sng" dirty="0" err="1" smtClean="0">
                <a:latin typeface="Times New Roman" pitchFamily="18" charset="0"/>
                <a:cs typeface="Times New Roman" pitchFamily="18" charset="0"/>
              </a:rPr>
              <a:t>ngIf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934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98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Structural Directives - </a:t>
            </a:r>
            <a:r>
              <a:rPr lang="en-IN" sz="2400" b="1" i="1" u="sng" dirty="0" err="1" smtClean="0">
                <a:latin typeface="Times New Roman" pitchFamily="18" charset="0"/>
                <a:cs typeface="Times New Roman" pitchFamily="18" charset="0"/>
              </a:rPr>
              <a:t>ngFor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701" y="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4611128-37E4-445F-BE44-C361A6144EA8}"/>
              </a:ext>
            </a:extLst>
          </p:cNvPr>
          <p:cNvSpPr txBox="1"/>
          <p:nvPr/>
        </p:nvSpPr>
        <p:spPr>
          <a:xfrm>
            <a:off x="140085" y="1349780"/>
            <a:ext cx="1205191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ngFor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is an Angular structural directive, which repeats a portion of the HTML template once per each item from an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list (Collection). The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ngFor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similar to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ngRepeat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AngularJS</a:t>
            </a:r>
          </a:p>
          <a:p>
            <a:pPr fontAlgn="base">
              <a:lnSpc>
                <a:spcPct val="150000"/>
              </a:lnSpc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Example of </a:t>
            </a:r>
            <a:r>
              <a:rPr lang="en-IN" sz="2400" b="1" u="sng" dirty="0" err="1" smtClean="0">
                <a:latin typeface="Times New Roman" pitchFamily="18" charset="0"/>
                <a:cs typeface="Times New Roman" pitchFamily="18" charset="0"/>
              </a:rPr>
              <a:t>ngFor</a:t>
            </a: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*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ngFor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="let customer of customers;"&gt;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   &lt;td&gt;{{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customer.customerNo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}}&lt;/td&gt;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   &lt;td&gt;{{customer.name}}&lt;/td&gt;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   &lt;td&gt;{{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customer.address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}}&lt;/td&gt;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   &lt;td&gt;{{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customer.city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}}&lt;/td&gt;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   &lt;td&gt;{{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customer.state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}}&lt;/td&gt;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934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1539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Structural Directives - </a:t>
            </a:r>
            <a:r>
              <a:rPr lang="en-IN" sz="2400" b="1" i="1" u="sng" dirty="0" err="1" smtClean="0"/>
              <a:t>n</a:t>
            </a:r>
            <a:r>
              <a:rPr lang="en-IN" sz="2400" b="1" i="1" u="sng" dirty="0" err="1" smtClean="0">
                <a:latin typeface="Times New Roman" pitchFamily="18" charset="0"/>
                <a:cs typeface="Times New Roman" pitchFamily="18" charset="0"/>
              </a:rPr>
              <a:t>gSwitch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701" y="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Angular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4611128-37E4-445F-BE44-C361A6144EA8}"/>
              </a:ext>
            </a:extLst>
          </p:cNvPr>
          <p:cNvSpPr txBox="1"/>
          <p:nvPr/>
        </p:nvSpPr>
        <p:spPr>
          <a:xfrm>
            <a:off x="140085" y="1349780"/>
            <a:ext cx="1205191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ngSwitch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directive lets you add/remove HTML elements depending on a match expression. </a:t>
            </a:r>
            <a:r>
              <a:rPr lang="en-US" sz="2400" u="sng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gSwitch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directive used along with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ngSwitchCase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ngSwitchDefault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IN" sz="2400" b="1" u="sng" dirty="0" smtClean="0">
                <a:latin typeface="Times New Roman" pitchFamily="18" charset="0"/>
                <a:cs typeface="Times New Roman" pitchFamily="18" charset="0"/>
              </a:rPr>
              <a:t>The example of </a:t>
            </a:r>
            <a:r>
              <a:rPr lang="en-IN" sz="2400" b="1" u="sng" dirty="0" err="1" smtClean="0">
                <a:latin typeface="Times New Roman" pitchFamily="18" charset="0"/>
                <a:cs typeface="Times New Roman" pitchFamily="18" charset="0"/>
              </a:rPr>
              <a:t>ngSwitch</a:t>
            </a: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&lt;div [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ngSwitch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]="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Switch_Expression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"&gt; 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   &lt;div *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ngSwitchCase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="MatchExpression1”&gt; First Template&lt;/div&gt;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   &lt;div *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ngSwitchCase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="MatchExpression2"&gt;Second template&lt;/div&gt; 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   &lt;div *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ngSwitchCase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="MatchExpression3"&gt;Third Template&lt;/div&gt; 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   &lt;div *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ngSwitchCase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="MatchExpression4"&gt;Third Template&lt;/div&gt; 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   &lt;div *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ngSwitchDefault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?&gt;Default Template&lt;/div&gt;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&lt;/div&gt;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934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11615</TotalTime>
  <Words>320</Words>
  <Application>Microsoft Office PowerPoint</Application>
  <PresentationFormat>Custom</PresentationFormat>
  <Paragraphs>84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252</cp:revision>
  <dcterms:created xsi:type="dcterms:W3CDTF">2020-06-03T14:19:11Z</dcterms:created>
  <dcterms:modified xsi:type="dcterms:W3CDTF">2020-11-03T05:29:45Z</dcterms:modified>
</cp:coreProperties>
</file>