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16" r:id="rId4"/>
    <p:sldId id="446" r:id="rId5"/>
    <p:sldId id="447" r:id="rId6"/>
    <p:sldId id="448" r:id="rId7"/>
    <p:sldId id="449" r:id="rId8"/>
    <p:sldId id="450" r:id="rId9"/>
    <p:sldId id="451" r:id="rId10"/>
    <p:sldId id="3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mesrvr/img.jp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6" y="329539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Non-Functional Aspects of Web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Non functional aspects of web</a:t>
            </a:r>
            <a:endParaRPr lang="en-US" sz="3600" b="1" cap="all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S. </a:t>
            </a:r>
            <a:r>
              <a:rPr lang="en-US" sz="2400" b="1" dirty="0" err="1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297989" y="29886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PERFORMANCE ISSUES &amp; NETWORKING CONSIDERATIONS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Potential Problems with Ajax Applications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0" y="252240"/>
            <a:ext cx="8963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PERFORMANCE ISSUES &amp; NETWORKING CONSIDERATIONS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56664"/>
            <a:ext cx="1087924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Request never returns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Request returns too slowly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Response returns but an error has occurred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Server may have permission probs.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Server is overloaded and sent back text indicating the same.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 Server may throw errors.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Server returns malformed data.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Request is not made at all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An avalanche of requests is made by a client (by all clients)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Other Performance Issues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PERFORMANCE ISSUES &amp; NETWORKING CONSIDERATIONS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56664"/>
            <a:ext cx="108792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200 Status returned with error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Caution while using AJAX Patterns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Periodic Refresh – Frequency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Predictive Fetch – Wrong predictions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Server Side Issues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PERFORMANCE ISSUES &amp; NETWORKING CONSIDERATIONS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56664"/>
            <a:ext cx="108792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Race conditions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Server availability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Client availability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Content Optimization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PERFORMANCE ISSUES &amp; NETWORKING CONSIDERATIONS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56664"/>
            <a:ext cx="10879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HTTP COMPRESSION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Gzip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or deflate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Accept-encoding header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Content Optimization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PERFORMANCE ISSUES &amp; NETWORKING CONSIDERATIONS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56664"/>
            <a:ext cx="108792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MARK UP OPTIMIZATION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Remove indentation, unnecessary comments.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Remap color values.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Be careful with removing quotes around attributes, short-closing some tags (dangerous with &lt;script&gt;, 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Content Optimization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PERFORMANCE ISSUES &amp; NETWORKING CONSIDERATIONS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56664"/>
            <a:ext cx="108792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CSS OPTIMIZATION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Remove all whitespaces and comments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Remap colors to shortest values.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Use Short-hand notations as much as possible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Content Optimization – Additional Guidelines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PERFORMANCE ISSUES &amp; NETWORKING CONSIDERATIONS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56664"/>
            <a:ext cx="108792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Choose the right format for downloading data. (XML/JSON/Text)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If you are using images, do not set the 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 attribute until it is required.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Merely setting the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to an empty string also wastes a call.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The following is very bad.....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=""/&gt;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later in code, you do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img.src =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http://somesrvr/img.jpg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Try to use "GET" as the method as often as you can. Experiments have shown that POST is actually a two step process (headers are sent first and then the body) unlike GET which takes only ONE TCP packet.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10449</TotalTime>
  <Words>380</Words>
  <Application>Microsoft Office PowerPoint</Application>
  <PresentationFormat>Custom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226</cp:revision>
  <dcterms:created xsi:type="dcterms:W3CDTF">2020-06-03T14:19:11Z</dcterms:created>
  <dcterms:modified xsi:type="dcterms:W3CDTF">2020-11-09T04:33:28Z</dcterms:modified>
</cp:coreProperties>
</file>