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6" r:id="rId4"/>
    <p:sldId id="447" r:id="rId5"/>
    <p:sldId id="448" r:id="rId6"/>
    <p:sldId id="449" r:id="rId7"/>
    <p:sldId id="446" r:id="rId8"/>
    <p:sldId id="450" r:id="rId9"/>
    <p:sldId id="3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Non Functional Aspects of Web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Non functional aspects of web</a:t>
            </a:r>
            <a:endParaRPr lang="en-US" sz="3600" b="1" cap="al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97988" y="2988698"/>
            <a:ext cx="7423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Multiple Requests, The HTTP 1.1 Two </a:t>
            </a:r>
            <a:r>
              <a:rPr lang="en-US" sz="2400" b="1" dirty="0" smtClean="0"/>
              <a:t>Connection Limit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HTTP 1.1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Non Functiona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 Aspects of Web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672" y="1916882"/>
            <a:ext cx="10879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Browsers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limit the number of HTTP connections with the same domain name. This restriction is defined in the HTTP specification (RFC2616).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modern browsers allow six connections per domain. Most older browsers allow only two connections per domain.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HTTP 1.1 protocol states that single-user clients should not maintain more than two connections with any server or proxy. This is the reason for browser limits.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Single Socket connection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Non Functiona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 Aspects of Web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072" y="1390410"/>
            <a:ext cx="10879249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 a single socket, a single request is sent out, and then a single response is retrieved.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browser or other HTTP client could create multiple sockets to a server and make multiple requests.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https://brianbondy.com/static/img/blogpost_119/nopersisten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9746" y="2697018"/>
            <a:ext cx="3388620" cy="348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Persistent connection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Non Functiona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 Aspects of Web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072" y="1390410"/>
            <a:ext cx="10879249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Several requests to a single server are very typical. For example an HTML file can have several referenced images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avoid creating several connections, HTTP 1.1 introduced persistent connections.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https://brianbondy.com/static/img/blogpost_119/nopipelinin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9198" y="3142528"/>
            <a:ext cx="3360911" cy="371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Persistent connection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Non Functiona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 Aspects of Web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072" y="1390410"/>
            <a:ext cx="10879249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Several requests to a single server are very typical. For example an HTML file can have several referenced images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avoid creating several connections, HTTP 1.1 introduced persistent connections.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https://brianbondy.com/static/img/blogpost_119/nopipelinin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9198" y="3142528"/>
            <a:ext cx="3360911" cy="371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HTTP Pipelining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Non Functiona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 Aspects of Web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18118"/>
            <a:ext cx="108792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HTTP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pipelining is a technique in which multiple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 requests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sent on a single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TCP(transmission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protocol) connection without waiting for the corresponding responses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HTTPS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pipelining is also possible with secure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HTTP connections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it gives an even greater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degree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speed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because of the extra needed SSL/TLS handshakes.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https://brianbondy.com/static/img/blogpost_119/pipelining6request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8688" y="2967037"/>
            <a:ext cx="3601057" cy="360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HTTP Pipelining – Browser support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Non Functiona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 Aspects of Web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18118"/>
            <a:ext cx="108792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Google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Chrome: No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Safari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No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Internet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Explorer: No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Opera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Yes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Firefox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Yes, but you need to enable it by following the below steps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You can adjust HTTP pipelining settings in Firefox by changing the following settings in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about:config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HTTP pipelining: Set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network.http.pipelining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to true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HTTP proxy pipelining: (Use this if you want to try pipelining and you use a proxy server) Set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network.http.proxy.pipelining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to true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pipelining picture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the previous slide would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have a value of 3 here.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11847</TotalTime>
  <Words>306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229</cp:revision>
  <dcterms:created xsi:type="dcterms:W3CDTF">2020-06-03T14:19:11Z</dcterms:created>
  <dcterms:modified xsi:type="dcterms:W3CDTF">2020-11-10T03:42:32Z</dcterms:modified>
</cp:coreProperties>
</file>