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46" r:id="rId5"/>
    <p:sldId id="450" r:id="rId6"/>
    <p:sldId id="451" r:id="rId7"/>
    <p:sldId id="452" r:id="rId8"/>
    <p:sldId id="453" r:id="rId9"/>
    <p:sldId id="454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 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Compression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an important way to increase the performance of a Web site.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documents, size reduction of up to 70% lowers the bandwidth capacity needs. Over the years, algorithms also got more efficient, and new ones are supported by clients and servers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Compression happens at three different levels: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formats are compressed with specific optimized methods,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General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encryption can happen at the HTTP level (the resource is transmitted compressed from end to end),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Compression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be defined at the connection level, between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nodes of an HTTP connection.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File Format Compression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1251864"/>
            <a:ext cx="10879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Compression algorithms used for files can be grouped into two broad categories: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 Loss-less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compression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where the compression-uncompression cycle doesn't alter the data that is recovered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images, gif or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are using loss-less compression.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 Lossy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compression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where the cycle alters the original data in a (hopefully) imperceptible way for the user.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Video formats on the Web are lossy; the jpeg image format is also lossy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Lossy compression algorithms are usually more efficient than loss-less ones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4A4A4A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End to End Compression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1251864"/>
            <a:ext cx="108792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End-to-end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compression refers to a compression of the body of a message that is done by the server and will last unchanged until it reaches the client. Whatever the intermediate nodes are, they leave the body untouched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Two relevant algorithms :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gzip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s://mdn.mozillademos.org/files/13801/HTTPEnco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0255" y="3463636"/>
            <a:ext cx="7952509" cy="339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End to End Compression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46" y="17432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1251864"/>
            <a:ext cx="10879249" cy="335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browser sends an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Accept-Encoding header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the algorithm it supports and its order of precedence, the server picks one, uses it to compress the body of the response and uses the Content-Encoding header to tell the browser the algorithm it has chosen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 negotiation has been used to choose a representation based on its encoding, the server must send a Vary header containing at least Accept-Encoding alongside this header in the response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s://mdn.mozillademos.org/files/13811/HTTPCompression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4722" y="4561753"/>
            <a:ext cx="4841460" cy="212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Hop by Hop Compression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46" y="17432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1251864"/>
            <a:ext cx="10879249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Hop by Hop compression doesn't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happen on the resource in the server, creating a specific representation that is then transmitted, but on the body of the message between any two nodes on the path between the client and the server.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Connections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between successive intermediate nodes may apply a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compression.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s://mdn.mozillademos.org/files/13807/HTTPTE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7345" y="4027054"/>
            <a:ext cx="6077528" cy="283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Hop by Hop Compression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46" y="17432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37" y="1225689"/>
            <a:ext cx="108792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 transmitting the request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advertizes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its will using the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 header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the other node chooses the adequate method, applies it, and indicates its choice with the Transfer-Encoding header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hop-by-hop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compression is transparent for the server and the client, and is rarely used. 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and Transfer-Encoding are mostly used to send a response by chunks, allowing to start transmitting a resource without knowing its length.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Using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Transfer-Encoding and compression at the hop level is so rare that most servers, like Apache,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nginx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or IIS, have no easy way to configure it.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Such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configuration usually happens at the proxy level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Hop by Hop Compression – Transfer Encoding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46" y="17432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https://mdn.mozillademos.org/files/13809/HTTPComp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366" y="1909304"/>
            <a:ext cx="7829397" cy="469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10420</TotalTime>
  <Words>225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237</cp:revision>
  <dcterms:created xsi:type="dcterms:W3CDTF">2020-06-03T14:19:11Z</dcterms:created>
  <dcterms:modified xsi:type="dcterms:W3CDTF">2020-11-11T09:42:45Z</dcterms:modified>
</cp:coreProperties>
</file>