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55" r:id="rId5"/>
    <p:sldId id="456" r:id="rId6"/>
    <p:sldId id="457" r:id="rId7"/>
    <p:sldId id="458" r:id="rId8"/>
    <p:sldId id="459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 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2.0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73" y="14661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HTTP 2.0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HTTP/2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major revision of the HTTP network protocol used by the World Wide Web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 derived from the earlier experimental SPDY protocol, originally developed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Google.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HTTP/2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 developed by the HTTP Working Group of the Internet Engineering Task Force.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is HTTP/2?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2015, Internet Engineering Task Force (IETF) release HTTP/2, the second major version of the most useful internet protocol, HTTP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 derived from the earlier experimental SPDY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Main goals of developing HTTP/2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73" y="14661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HTTP 2.0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Protocol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negotiation mechanism — protocol electing,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HTTP/1.1, HTTP/2 or other.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High-level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compatibility with HTTP/1.1 — methods, status codes, URIs and header fields.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Page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load speed improvements trough: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Compression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request headers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Binary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HTTP/2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Server Push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Request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multiplexing over a single TCP connection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Request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pipelining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HOL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blocking (Head-of-line) — Package blocking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Request Multiplexing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73" y="14661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HTTP 2.0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Image for pos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982" y="3214255"/>
            <a:ext cx="7075054" cy="364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2435" y="1563453"/>
            <a:ext cx="11711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HTTP/2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send multiple requests for data in parallel over a single TCP connection.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 the most advanced feature of the HTTP/2 protocol because it allows you to download web files asynchronously from one server.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Header Compression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73" y="14661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HTTP 2.0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Image for pos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727" y="4184072"/>
            <a:ext cx="4756728" cy="250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95563" y="1434098"/>
            <a:ext cx="10455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HTTP/2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compress a large number of redundant header frames. It uses the HPACK specification as a simple and secure approach to header compression</a:t>
            </a:r>
            <a:r>
              <a:rPr lang="en-IN" sz="2400" dirty="0" smtClean="0"/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HPACK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compresses the individual value of each header before it is transferred to the server, which then looks up the encoded information in a list of previously transferred header values to reconstruct the full header information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Binary Protocol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73" y="14661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HTTP 2.0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Image for pos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11" y="2712363"/>
            <a:ext cx="6658253" cy="38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38545" y="1471044"/>
            <a:ext cx="1056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HTTP1.x used to process text commands to complete request-response cycles. HTTP/2 will use binary commands (in 1s and 0s) to execute the same tasks.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Server Push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73" y="146617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HTTP 2.0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Image for pos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655" y="2424546"/>
            <a:ext cx="6502399" cy="409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20072" y="1526417"/>
            <a:ext cx="10963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server to send additional cacheable information to the client that isn’t requested but is anticipated in future requests.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9" ma:contentTypeDescription="Create a new document." ma:contentTypeScope="" ma:versionID="139b2a4470b7b51a9a2e9b659939cb80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ecffbc8e247a8143724d3b0554bfc28a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040B0-5DE4-457D-9053-8F007726E9F5}"/>
</file>

<file path=customXml/itemProps2.xml><?xml version="1.0" encoding="utf-8"?>
<ds:datastoreItem xmlns:ds="http://schemas.openxmlformats.org/officeDocument/2006/customXml" ds:itemID="{3C500601-21C0-41CD-BCB0-5601085869D0}"/>
</file>

<file path=customXml/itemProps3.xml><?xml version="1.0" encoding="utf-8"?>
<ds:datastoreItem xmlns:ds="http://schemas.openxmlformats.org/officeDocument/2006/customXml" ds:itemID="{34925B7D-00F3-486C-B93B-AE0682AAC9AA}"/>
</file>

<file path=docProps/app.xml><?xml version="1.0" encoding="utf-8"?>
<Properties xmlns="http://schemas.openxmlformats.org/officeDocument/2006/extended-properties" xmlns:vt="http://schemas.openxmlformats.org/officeDocument/2006/docPropsVTypes">
  <TotalTime>10472</TotalTime>
  <Words>346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244</cp:revision>
  <dcterms:created xsi:type="dcterms:W3CDTF">2020-06-03T14:19:11Z</dcterms:created>
  <dcterms:modified xsi:type="dcterms:W3CDTF">2020-11-11T10:53:24Z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