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17" r:id="rId5"/>
    <p:sldId id="418" r:id="rId6"/>
    <p:sldId id="419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Injection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SQL Injection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SQL injection attack consists of insertion or “injection” of a SQL query via the input data from the client to the application.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successful SQL injection exploit can read sensitive data from the database, modify database data (Insert/Update/Delete), execute administration operations on the database (such as shutdown the DBMS), recover the content of a given file present on the DBMS file system and in some cases issue commands to the operating system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SQL injection attacks are a type of injection attack, in which SQL commands are injected into data-plane input in order to effect the execution of predefined SQL commands.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Consequences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SQL Injection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9107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SQL injection errors occur when: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Data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enters a program from an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untrusted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source.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used to dynamically construct a SQL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query</a:t>
            </a:r>
          </a:p>
          <a:p>
            <a:pPr lvl="0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Consequences of SQL injection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successful SQL injection exploit can: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Read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modify sensitive data from the database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Execute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administration operations on the database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Shutdown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auditing or the DBMS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Truncate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tables and logs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Add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Recover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content of a given file present on the DBMS file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Issue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commands to the operating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SQL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Injection in web pages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SQL Injection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0344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SQL injection usually occurs when you ask a user for input, like their username/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and instead of a name/id, the user gives you an SQL statement that you will unknowingly run on your database.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statement by adding a variable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txtUserId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to a select string.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is fetched from user input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getRequestString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txtUserId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getRequestString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("UserId");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txtSQL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"SELECT * FROM Users WHERE UserId = " +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txtUserId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SQL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Injection based on 1=1 is Always True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SQL Injection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0344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original purpose of the code was to create an SQL statement to select a user, with a given user id.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there is nothing to prevent a user from entering "wrong" input, the user can enter some "smart" input like this: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UserId: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Then, the SQL statement will look like this: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 * FROM Users WHERE UserId = 105 OR 1=1;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SQL above is valid and will return ALL rows from the "Users" table, since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OR 1=1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is always TRUE.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6144" y="3925453"/>
            <a:ext cx="1717964" cy="360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105 OR 1=1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10427</TotalTime>
  <Words>242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240</cp:revision>
  <dcterms:created xsi:type="dcterms:W3CDTF">2020-06-03T14:19:11Z</dcterms:created>
  <dcterms:modified xsi:type="dcterms:W3CDTF">2020-11-11T10:21:49Z</dcterms:modified>
</cp:coreProperties>
</file>