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6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3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Non Functional aspects of web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Persistent/Stored XSS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9810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XSS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8959" y="2890982"/>
            <a:ext cx="65151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49382" y="1480327"/>
            <a:ext cx="10723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Malicious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scripts injected by attacker are stored permanently by server in databases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webpages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served back to other users as normal pages coming from trusted application and user is interpreting them without proper HTML sanitization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Ways of Preventing XSS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9810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XSS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281835"/>
            <a:ext cx="12228284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Escaping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Escaping data means taking the data an application has received and ensuring it’s secure before rendering it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for the end user. By escaping user input, key characters in the data received by a web page will be prevented from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being interpreted in any malicious way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3. Sanitizing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	A third way to prevent cross-site scripting attacks is to sanitize user input. Sanitizing user input is especially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helpful on sites that allow HTML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to ensure data received can do no harm to users as well as your database 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by scrubbing the data clean of potentially harmful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markup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changing unacceptable user input to an acceptable format.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 Validating Input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 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Validating input is the process of ensuring an application is rendering the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correct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and preventing malicious data from doing harm to the site, database, and users.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203200" y="186824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Non functional aspects of web</a:t>
            </a:r>
            <a:endParaRPr lang="en-US" sz="3600" b="1" cap="al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Cross Site Scripting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73556" y="192799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XSS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538191"/>
            <a:ext cx="11961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Cross-Site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Scripting (also commonly known as XSS) is a vulnerability/flaw that combines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allowance of html/script tags as input that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rendered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into a browser without encoding or sanitization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Cross-Site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Scripting (XSS) is the most prevalent and pernicious web application security issue. While there is a simple well-known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this attack, there are still many instances of it on the web.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terms of fixing it, coverage of fixes also tends to be a problem. We will talk more about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in a little bit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XSS - Impact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9810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XSS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292053"/>
            <a:ext cx="119610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Especially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 'Rich Internet Applications' are more and more common place, privileged function calls linked to via JavaScript may be compromised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not properly protected, sensitive data (such as your authentication cookies) can be stolen and used for someone else’s purpose.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Quick examples: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the JavaScript console in the developer tools of the browser (chrome, Firefox)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alert("XSS Test");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alert(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document.cookie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Any data field that is returned to the client is potentially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injectable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&lt;script&gt;alert("XSS Test")&lt;/script&gt;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XSS – Most Common Locations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9810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XSS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0908" y="1458307"/>
            <a:ext cx="11961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Search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fields that echo a search string back to the user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Input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fields that echo user data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Error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messages that return user supplied text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Hidden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fields that contain user supplied data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Any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page that displays user supplied data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Message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boards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Free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form comments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HTTP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Headers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XSS – Consequences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9810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XSS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01289"/>
            <a:ext cx="1196109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Stealing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session cookies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Creating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false requests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Creating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false fields on a page to collect credentials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Redirecting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your page to a "non-friendly" site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Creating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requests that masquerade as a valid user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Stealing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confidential information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Execution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malicious code on an end-user system (active scripting)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Insertion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hostile and inappropriate content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XSS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attacks add validity to phishing attacks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valid domain is used in the URL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Types of XSS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9810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XSS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1301289"/>
            <a:ext cx="125614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Reflected</a:t>
            </a: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Malicious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content from a user request is displayed to the user in a web browser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Malicious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content is written into the page after from server response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Social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engineering is required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Runs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browser privileges inherited from user in browser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DOM-based (also technically reflected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Malicious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content from a user request is used by client-side scripts to write HTML to it own page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Similar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reflected XSS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Runs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browser privileges inherited from user in browser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Stored or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persistent</a:t>
            </a: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Malicious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content is stored on the server ( in a database, file system, or other object ) and later displayed to users in a web browser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Social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engineering is not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required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Reflected XSS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9810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XSS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01289"/>
            <a:ext cx="119610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Attacker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sends a malicious URL to victim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Victim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clicks on the link that loads malicious web page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malicious script embedded in the URL executes in the victim’s browser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  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script steals sensitive information, like the session id, and releases it to the attacker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Victim does not realize attack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occurred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http://localhost:8080/WebGoat/images/Reflected-XS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260" y="3179099"/>
            <a:ext cx="5333049" cy="367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DOM based XSS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39810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XSS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01289"/>
            <a:ext cx="119610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Malicious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script does not reach to the web server. It is executed at client side only.DOM based XSS attack occurs when user provided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untrusted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is interpreted as JavaScript using methods such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eval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main culprit for these type of attacks is JavaScript code.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7780" y="2464574"/>
            <a:ext cx="4687167" cy="421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10459</TotalTime>
  <Words>674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250</cp:revision>
  <dcterms:created xsi:type="dcterms:W3CDTF">2020-06-03T14:19:11Z</dcterms:created>
  <dcterms:modified xsi:type="dcterms:W3CDTF">2020-11-12T06:06:50Z</dcterms:modified>
</cp:coreProperties>
</file>