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17" r:id="rId5"/>
    <p:sldId id="418" r:id="rId6"/>
    <p:sldId id="420" r:id="rId7"/>
    <p:sldId id="421" r:id="rId8"/>
    <p:sldId id="422" r:id="rId9"/>
    <p:sldId id="423" r:id="rId10"/>
    <p:sldId id="424" r:id="rId11"/>
    <p:sldId id="425" r:id="rId12"/>
    <p:sldId id="3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Non Functional aspects of web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Preventing CSRF attacks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344227"/>
            <a:ext cx="119610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Implement an Anti-CSRF Token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An anti-CSRF token is a type of server-side CSRF protection.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It is a random string that is only known to the user’s browser and the web application.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anti-CSRF token is usually stored inside a session variable.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On a page, it is typically in a hidden field that is sent with the request.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Preventing CSRF attacks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344227"/>
            <a:ext cx="119610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SameSite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Flag in Cookies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SameSite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flag in cookies is a relatively new method of preventing CSRF attacks.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If the session cookie is marked as 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SameSite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cookie, it is only sent along with requests that originate from the same domain.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When https://example.com/index.php wants to make a POST request to https://example.com/post_comment.php, it is allowed.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However, https://attacker.com/ can’t send POST requests to https://example.com/post_comment.php, since the session cookie originates from a different domain, so it is not sent along with the request.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Non functional aspects of web</a:t>
            </a:r>
            <a:endParaRPr lang="en-US" sz="3600" b="1" cap="all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Cross Site Request Forgery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 – Legitimate Cross Site Requests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19610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When you are browsing a website, it is common for that website to request data from another website on your behalf. For example, the video appears to be on the website but is actually being embedded from a video streaming site such as YouTube. That’s the idea behind Content Delivery Networks (CDNs), which are used to deliver content faster.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While this improves the browsing experience, it might also be a source of a security problem if a website asks the web browser to retrieve data from another website without the user’s consent.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If such requests are not handled correctly, an attacker can launch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 cross-site request forgery attack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Cross Site Requests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19610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When a website requests data from another website on behalf of a user, there are no security concerns as long as the request is unauthenticated, i.e. the session cookie is not sent.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However, when the user’s session cookie is sent with the request, attackers can launch a cross-site request forgery attack that abuses the trust relationship between the victim’s browser and the web server.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Combined with social engineering to persuade users to open a malicious link, CSRF attacks can have serious consequences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Legitimate Web Form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1961092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&lt;p&gt;Your new email address&lt;/p&gt;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&lt;form method="POST" action="mail.php"&gt;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&lt;input type="text" name="email"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placeholder="Change your email address"&gt;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&lt;button type="submit"&gt;Change&lt;/button&gt;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&lt;/form&gt;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Legitimate Web Form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344227"/>
            <a:ext cx="119610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the form is submitted, the browser sends the following HTTP request: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POST /email.php HTTP/1.1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Host: example.com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Cookie: SESSION=e29a31e41c9512a4bd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Content-Type: application/x-www-form-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urlencoded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mail=alice@example.com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is a Host HTTP header containing the hostname of the website the form is submitted to. There is also a Cookie HTTP header containing the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session cookie value which the web application uses to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determine if you are logged in.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Abusing Web Forms in CSRF attack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344227"/>
            <a:ext cx="119610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a Copy of the Web Form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&lt;form id="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csrf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" method="POST" action="http://example.com/email.php"&gt;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&lt;input type="text" name="mail" value="bob@attacker.com"&gt;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&lt;form&gt;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csrf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').submit();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self-submitting form is then placed at https://attacker.com/csrf.html.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JavaScript code first selects the form element and then submits the form. Once the form is submitted, the victim’s email address is changed to bob@example.com, as set in the value attribute in the code above.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Abusing Web Forms in CSRF attack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344227"/>
            <a:ext cx="119610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HTTP Post request that was generated by the attack.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POST /email.php HTTP/1.1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Host: example.com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Origin: http://attacker.com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Referer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http://attacker.com/csrf.html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Cookie: SESSION=e29a31e41c9512a4bd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Content-Type: application/x-www-form-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urlencoded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mail=bob@example.com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Cookie header, which contains the user’s session cookie. Even though the browser request was initiated by a malicious script, the browser still sends the Cookie header along with the request because the request is for example.com, for which the user has a session cookie. This also means that the web application will recognize the user’s authorized session.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Tricking victims into a CSRF attack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Cross Site Request Forgery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344227"/>
            <a:ext cx="119610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attacker publishes the form on https://attacker.com/csrf.html.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All he needs to do now is trick the user into navigating to the malicious website.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This usually involves a little social engineering, for example sending a phishing email asking the victim to urgently visit this URL to restore access to their bank account.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So once the user visits https://attacker.com/csrf.html, the form submission is triggered.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vulnerable website https://example.com accepts the request and the email is changed to bob@attacker.com, since to the web application it seems like the victim submitted the form (because of the session cookie).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Attacker can easily change Alice’s password to lock her out and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take over her account.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860</Words>
  <Application>Microsoft Office PowerPoint</Application>
  <PresentationFormat>Custom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248</cp:revision>
  <dcterms:created xsi:type="dcterms:W3CDTF">2020-06-03T14:19:11Z</dcterms:created>
  <dcterms:modified xsi:type="dcterms:W3CDTF">2020-11-17T03:26:24Z</dcterms:modified>
</cp:coreProperties>
</file>