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707F-52A8-461C-88F6-86985290F6CC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9373C-9394-4D6D-A620-232EAFCDF1F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B23-C7CF-41B4-8123-7DE7096E87A7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3C2A-4053-466C-B734-CFD11258C695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6803-C4AB-4E88-9863-F6ABBDF0BE8C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34E-858D-4454-B386-4E21EF955E21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2AAE-F307-49B0-A1EA-68893D8A19B4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358-D43A-4F3C-8E0E-5BD8FC0AE1A0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8930-BC18-47D7-A3C5-E14E38F42A56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11C-A002-4CBD-88E3-208AA02BC172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696B-EA94-4F0E-8B54-742505531291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8EA-1CE4-435F-8F0D-C9B9B5743884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5777-0464-40EF-B1AD-DBCE27A6178B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F1E894-720F-4877-986B-3B51309F6468}" type="datetime1">
              <a:rPr lang="en-IN" smtClean="0"/>
              <a:pPr/>
              <a:t>07-12-2014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503FCC9-5E6A-4FBC-A47D-4BCCB6319B6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Memory (SD/MMC) Card Reader</a:t>
            </a:r>
            <a:endParaRPr lang="en-IN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093296"/>
            <a:ext cx="8280920" cy="628179"/>
          </a:xfrm>
        </p:spPr>
        <p:txBody>
          <a:bodyPr/>
          <a:lstStyle/>
          <a:p>
            <a:pPr algn="l"/>
            <a:r>
              <a:rPr lang="en-US" sz="1400" b="1" dirty="0" smtClean="0"/>
              <a:t>Memory Card Reader</a:t>
            </a:r>
            <a:r>
              <a:rPr lang="en-US" sz="1400" b="1" dirty="0" smtClean="0"/>
              <a:t>						Slide no: 1</a:t>
            </a:r>
          </a:p>
          <a:p>
            <a:pPr algn="l"/>
            <a:r>
              <a:rPr lang="en-US" sz="1400" b="1" dirty="0" smtClean="0"/>
              <a:t>Aniket Kumar Lata						Date: </a:t>
            </a:r>
            <a:r>
              <a:rPr lang="en-US" b="1" dirty="0" smtClean="0"/>
              <a:t>07</a:t>
            </a:r>
            <a:r>
              <a:rPr lang="en-US" sz="1400" b="1" dirty="0" smtClean="0"/>
              <a:t>/12/2014</a:t>
            </a:r>
            <a:endParaRPr lang="en-IN" sz="14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003232" cy="4713387"/>
          </a:xfrm>
        </p:spPr>
        <p:txBody>
          <a:bodyPr>
            <a:normAutofit/>
          </a:bodyPr>
          <a:lstStyle/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SD/ MMC Card Read/Write </a:t>
            </a:r>
          </a:p>
          <a:p>
            <a:r>
              <a:rPr lang="en-US" sz="2400" dirty="0" smtClean="0">
                <a:latin typeface="Cambria" pitchFamily="18" charset="0"/>
              </a:rPr>
              <a:t>File Read</a:t>
            </a:r>
          </a:p>
          <a:p>
            <a:r>
              <a:rPr lang="en-US" sz="2400" dirty="0" smtClean="0">
                <a:latin typeface="Cambria" pitchFamily="18" charset="0"/>
              </a:rPr>
              <a:t>Block Fill</a:t>
            </a:r>
          </a:p>
          <a:p>
            <a:r>
              <a:rPr lang="en-US" sz="2400" dirty="0" smtClean="0">
                <a:latin typeface="Cambria" pitchFamily="18" charset="0"/>
              </a:rPr>
              <a:t>Data Copy</a:t>
            </a:r>
          </a:p>
          <a:p>
            <a:r>
              <a:rPr lang="en-US" sz="2400" dirty="0" smtClean="0">
                <a:latin typeface="Cambria" pitchFamily="18" charset="0"/>
              </a:rPr>
              <a:t>Graphic </a:t>
            </a:r>
            <a:r>
              <a:rPr lang="en-US" sz="2400" smtClean="0">
                <a:latin typeface="Cambria" pitchFamily="18" charset="0"/>
              </a:rPr>
              <a:t>LCD display</a:t>
            </a:r>
            <a:endParaRPr lang="en-US" sz="2400" dirty="0" smtClean="0">
              <a:latin typeface="Cambria" pitchFamily="18" charset="0"/>
            </a:endParaRPr>
          </a:p>
          <a:p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Block Diagram</a:t>
            </a:r>
            <a:endParaRPr lang="en-IN" sz="3600" b="1" dirty="0"/>
          </a:p>
        </p:txBody>
      </p:sp>
      <p:pic>
        <p:nvPicPr>
          <p:cNvPr id="7" name="Content Placeholder 6" descr="blk_di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40767"/>
            <a:ext cx="7402016" cy="4509021"/>
          </a:xfr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093296"/>
            <a:ext cx="8280920" cy="628179"/>
          </a:xfrm>
        </p:spPr>
        <p:txBody>
          <a:bodyPr/>
          <a:lstStyle/>
          <a:p>
            <a:pPr algn="l"/>
            <a:r>
              <a:rPr lang="en-US" sz="1400" b="1" dirty="0" smtClean="0"/>
              <a:t>Memory Card Reader</a:t>
            </a:r>
            <a:r>
              <a:rPr lang="en-US" sz="1400" b="1" dirty="0" smtClean="0"/>
              <a:t>						Slide no: </a:t>
            </a:r>
            <a:r>
              <a:rPr lang="en-US" b="1" dirty="0" smtClean="0"/>
              <a:t>2</a:t>
            </a:r>
            <a:endParaRPr lang="en-US" sz="1400" b="1" dirty="0" smtClean="0"/>
          </a:p>
          <a:p>
            <a:pPr algn="l"/>
            <a:r>
              <a:rPr lang="en-US" sz="1400" b="1" dirty="0" smtClean="0"/>
              <a:t>Aniket Kumar Lata						Date: </a:t>
            </a:r>
            <a:r>
              <a:rPr lang="en-US" b="1" dirty="0" smtClean="0"/>
              <a:t>07</a:t>
            </a:r>
            <a:r>
              <a:rPr lang="en-US" sz="1400" b="1" dirty="0" smtClean="0"/>
              <a:t>/12/2014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Code Structure</a:t>
            </a:r>
            <a:endParaRPr lang="en-IN" sz="3600" b="1" dirty="0"/>
          </a:p>
        </p:txBody>
      </p:sp>
      <p:pic>
        <p:nvPicPr>
          <p:cNvPr id="1026" name="Picture 2" descr="C:\Users\ALPS\Desktop\ESD\Project\Final presentation\code structur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12160" y="1484784"/>
            <a:ext cx="2232248" cy="45720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899592" y="1484784"/>
            <a:ext cx="4536504" cy="4572000"/>
          </a:xfrm>
        </p:spPr>
        <p:txBody>
          <a:bodyPr/>
          <a:lstStyle/>
          <a:p>
            <a:r>
              <a:rPr lang="en-US" dirty="0" smtClean="0"/>
              <a:t>Application program with user interface</a:t>
            </a:r>
          </a:p>
          <a:p>
            <a:r>
              <a:rPr lang="en-US" dirty="0" smtClean="0"/>
              <a:t>File Read operation driver</a:t>
            </a:r>
          </a:p>
          <a:p>
            <a:r>
              <a:rPr lang="en-US" dirty="0" smtClean="0"/>
              <a:t>SD Card Read/Write driver</a:t>
            </a:r>
          </a:p>
          <a:p>
            <a:r>
              <a:rPr lang="en-US" dirty="0" smtClean="0"/>
              <a:t>SPI driver at the lowest level</a:t>
            </a:r>
          </a:p>
          <a:p>
            <a:r>
              <a:rPr lang="en-US" dirty="0" smtClean="0"/>
              <a:t>Serial interface </a:t>
            </a:r>
          </a:p>
          <a:p>
            <a:r>
              <a:rPr lang="en-US" dirty="0" smtClean="0"/>
              <a:t>Graphic LCD driver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093296"/>
            <a:ext cx="8280920" cy="628179"/>
          </a:xfrm>
        </p:spPr>
        <p:txBody>
          <a:bodyPr/>
          <a:lstStyle/>
          <a:p>
            <a:pPr algn="l"/>
            <a:r>
              <a:rPr lang="en-US" sz="1400" b="1" dirty="0" smtClean="0"/>
              <a:t>Memory Card Reader</a:t>
            </a:r>
            <a:r>
              <a:rPr lang="en-US" sz="1400" b="1" dirty="0" smtClean="0"/>
              <a:t>						Slide no: </a:t>
            </a:r>
            <a:r>
              <a:rPr lang="en-US" b="1" dirty="0" smtClean="0"/>
              <a:t>3</a:t>
            </a:r>
            <a:endParaRPr lang="en-US" sz="1400" b="1" dirty="0" smtClean="0"/>
          </a:p>
          <a:p>
            <a:pPr algn="l"/>
            <a:r>
              <a:rPr lang="en-US" sz="1400" b="1" dirty="0" smtClean="0"/>
              <a:t>Aniket Kumar Lata						Date: </a:t>
            </a:r>
            <a:r>
              <a:rPr lang="en-US" b="1" dirty="0" smtClean="0"/>
              <a:t>07</a:t>
            </a:r>
            <a:r>
              <a:rPr lang="en-US" sz="1400" b="1" dirty="0" smtClean="0"/>
              <a:t>/12/2014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525</TotalTime>
  <Words>57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Memory (SD/MMC) Card Reader</vt:lpstr>
      <vt:lpstr>Block Diagram</vt:lpstr>
      <vt:lpstr>Code Structure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Aniket</dc:creator>
  <cp:lastModifiedBy>Aniket</cp:lastModifiedBy>
  <cp:revision>67</cp:revision>
  <dcterms:created xsi:type="dcterms:W3CDTF">2014-10-26T04:44:10Z</dcterms:created>
  <dcterms:modified xsi:type="dcterms:W3CDTF">2014-12-08T02:49:51Z</dcterms:modified>
</cp:coreProperties>
</file>