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81160" y="284472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820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827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843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811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827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843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81160" y="1783440"/>
            <a:ext cx="8580960" cy="2031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85809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710800" y="-14040"/>
            <a:ext cx="3722400" cy="153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81160" y="1783440"/>
            <a:ext cx="8580960" cy="2031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820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81160" y="284472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820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827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84360" y="178344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2811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827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84360" y="2844720"/>
            <a:ext cx="276300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85809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710800" y="-14040"/>
            <a:ext cx="3722400" cy="153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203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8200" y="284472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8200" y="1783440"/>
            <a:ext cx="41871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81160" y="2844720"/>
            <a:ext cx="8580960" cy="968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81160" y="1783440"/>
            <a:ext cx="8580960" cy="2031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169520" y="6495840"/>
            <a:ext cx="80496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Page </a:t>
            </a:r>
            <a:fld id="{D15A0933-E121-4513-9F0B-327054751161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‹#›</a:t>
            </a:fld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93120" y="700200"/>
            <a:ext cx="8411760" cy="4421520"/>
          </a:xfrm>
          <a:prstGeom prst="rect">
            <a:avLst/>
          </a:prstGeom>
          <a:blipFill rotWithShape="0">
            <a:blip r:embed="rId1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100160" y="5729400"/>
            <a:ext cx="6943320" cy="10472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2710800" y="-14040"/>
            <a:ext cx="3722400" cy="329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169520" y="6495840"/>
            <a:ext cx="80496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Page </a:t>
            </a:r>
            <a:fld id="{2D231DC4-5A40-4773-8414-F280A95BBE74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‹#›</a:t>
            </a:fld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5</a:t>
            </a:r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1"/>
          <p:cNvGrpSpPr/>
          <p:nvPr/>
        </p:nvGrpSpPr>
        <p:grpSpPr>
          <a:xfrm>
            <a:off x="419040" y="1770840"/>
            <a:ext cx="8648280" cy="2025000"/>
            <a:chOff x="419040" y="1770840"/>
            <a:chExt cx="8648280" cy="2025000"/>
          </a:xfrm>
        </p:grpSpPr>
        <p:sp>
          <p:nvSpPr>
            <p:cNvPr id="84" name="CustomShape 2"/>
            <p:cNvSpPr/>
            <p:nvPr/>
          </p:nvSpPr>
          <p:spPr>
            <a:xfrm>
              <a:off x="419040" y="1770840"/>
              <a:ext cx="8648280" cy="2025000"/>
            </a:xfrm>
            <a:prstGeom prst="rect">
              <a:avLst/>
            </a:prstGeom>
            <a:solidFill>
              <a:srgbClr val="BE480A">
                <a:alpha val="26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3"/>
            <p:cNvSpPr/>
            <p:nvPr/>
          </p:nvSpPr>
          <p:spPr>
            <a:xfrm>
              <a:off x="457200" y="1786680"/>
              <a:ext cx="8572320" cy="1948680"/>
            </a:xfrm>
            <a:prstGeom prst="rect">
              <a:avLst/>
            </a:prstGeom>
            <a:solidFill>
              <a:srgbClr val="BE480A">
                <a:alpha val="26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4"/>
            <p:cNvSpPr/>
            <p:nvPr/>
          </p:nvSpPr>
          <p:spPr>
            <a:xfrm>
              <a:off x="457200" y="1786680"/>
              <a:ext cx="8572320" cy="1949040"/>
            </a:xfrm>
            <a:custGeom>
              <a:avLst/>
              <a:gdLst/>
              <a:ahLst/>
              <a:cxnLst/>
              <a:rect l="l" t="t" r="r" b="b"/>
              <a:pathLst>
                <a:path w="8572500" h="1949450">
                  <a:moveTo>
                    <a:pt x="0" y="324865"/>
                  </a:moveTo>
                  <a:lnTo>
                    <a:pt x="3522" y="276852"/>
                  </a:lnTo>
                  <a:lnTo>
                    <a:pt x="13753" y="231028"/>
                  </a:lnTo>
                  <a:lnTo>
                    <a:pt x="30192" y="187896"/>
                  </a:lnTo>
                  <a:lnTo>
                    <a:pt x="52336" y="147958"/>
                  </a:lnTo>
                  <a:lnTo>
                    <a:pt x="79681" y="111716"/>
                  </a:lnTo>
                  <a:lnTo>
                    <a:pt x="111727" y="79673"/>
                  </a:lnTo>
                  <a:lnTo>
                    <a:pt x="147969" y="52329"/>
                  </a:lnTo>
                  <a:lnTo>
                    <a:pt x="187907" y="30188"/>
                  </a:lnTo>
                  <a:lnTo>
                    <a:pt x="231037" y="13751"/>
                  </a:lnTo>
                  <a:lnTo>
                    <a:pt x="276858" y="3521"/>
                  </a:lnTo>
                  <a:lnTo>
                    <a:pt x="324866" y="0"/>
                  </a:lnTo>
                  <a:lnTo>
                    <a:pt x="8247633" y="0"/>
                  </a:lnTo>
                  <a:lnTo>
                    <a:pt x="8295647" y="3521"/>
                  </a:lnTo>
                  <a:lnTo>
                    <a:pt x="8341471" y="13751"/>
                  </a:lnTo>
                  <a:lnTo>
                    <a:pt x="8384603" y="30188"/>
                  </a:lnTo>
                  <a:lnTo>
                    <a:pt x="8424541" y="52329"/>
                  </a:lnTo>
                  <a:lnTo>
                    <a:pt x="8460783" y="79673"/>
                  </a:lnTo>
                  <a:lnTo>
                    <a:pt x="8492826" y="111716"/>
                  </a:lnTo>
                  <a:lnTo>
                    <a:pt x="8520170" y="147958"/>
                  </a:lnTo>
                  <a:lnTo>
                    <a:pt x="8542311" y="187896"/>
                  </a:lnTo>
                  <a:lnTo>
                    <a:pt x="8558748" y="231028"/>
                  </a:lnTo>
                  <a:lnTo>
                    <a:pt x="8568978" y="276852"/>
                  </a:lnTo>
                  <a:lnTo>
                    <a:pt x="8572500" y="324865"/>
                  </a:lnTo>
                  <a:lnTo>
                    <a:pt x="8572500" y="1624202"/>
                  </a:lnTo>
                  <a:lnTo>
                    <a:pt x="8568978" y="1672216"/>
                  </a:lnTo>
                  <a:lnTo>
                    <a:pt x="8558748" y="1718040"/>
                  </a:lnTo>
                  <a:lnTo>
                    <a:pt x="8542311" y="1761172"/>
                  </a:lnTo>
                  <a:lnTo>
                    <a:pt x="8520170" y="1801110"/>
                  </a:lnTo>
                  <a:lnTo>
                    <a:pt x="8492826" y="1837352"/>
                  </a:lnTo>
                  <a:lnTo>
                    <a:pt x="8460783" y="1869395"/>
                  </a:lnTo>
                  <a:lnTo>
                    <a:pt x="8424541" y="1896739"/>
                  </a:lnTo>
                  <a:lnTo>
                    <a:pt x="8384603" y="1918880"/>
                  </a:lnTo>
                  <a:lnTo>
                    <a:pt x="8341471" y="1935317"/>
                  </a:lnTo>
                  <a:lnTo>
                    <a:pt x="8295647" y="1945547"/>
                  </a:lnTo>
                  <a:lnTo>
                    <a:pt x="8247633" y="1949069"/>
                  </a:lnTo>
                  <a:lnTo>
                    <a:pt x="324866" y="1949069"/>
                  </a:lnTo>
                  <a:lnTo>
                    <a:pt x="276858" y="1945547"/>
                  </a:lnTo>
                  <a:lnTo>
                    <a:pt x="231037" y="1935317"/>
                  </a:lnTo>
                  <a:lnTo>
                    <a:pt x="187907" y="1918880"/>
                  </a:lnTo>
                  <a:lnTo>
                    <a:pt x="147969" y="1896739"/>
                  </a:lnTo>
                  <a:lnTo>
                    <a:pt x="111727" y="1869395"/>
                  </a:lnTo>
                  <a:lnTo>
                    <a:pt x="79681" y="1837352"/>
                  </a:lnTo>
                  <a:lnTo>
                    <a:pt x="52336" y="1801110"/>
                  </a:lnTo>
                  <a:lnTo>
                    <a:pt x="30192" y="1761172"/>
                  </a:lnTo>
                  <a:lnTo>
                    <a:pt x="13753" y="1718040"/>
                  </a:lnTo>
                  <a:lnTo>
                    <a:pt x="3522" y="1672216"/>
                  </a:lnTo>
                  <a:lnTo>
                    <a:pt x="0" y="1624202"/>
                  </a:lnTo>
                  <a:lnTo>
                    <a:pt x="0" y="324865"/>
                  </a:lnTo>
                  <a:close/>
                </a:path>
              </a:pathLst>
            </a:custGeom>
            <a:solidFill>
              <a:srgbClr val="BE480A">
                <a:alpha val="26000"/>
              </a:srgbClr>
            </a:solidFill>
            <a:ln w="9525">
              <a:solidFill>
                <a:srgbClr val="497DBA"/>
              </a:solidFill>
              <a:round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CustomShape 5"/>
          <p:cNvSpPr/>
          <p:nvPr/>
        </p:nvSpPr>
        <p:spPr>
          <a:xfrm>
            <a:off x="4055400" y="1839960"/>
            <a:ext cx="185256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600" b="0" strike="noStrike" spc="-15">
                <a:latin typeface="Calibri"/>
              </a:rPr>
              <a:t>Idea/Approach </a:t>
            </a:r>
            <a:r>
              <a:rPr lang="en-IN" sz="1600" b="0" strike="noStrike" spc="-12">
                <a:latin typeface="Calibri"/>
              </a:rPr>
              <a:t>Details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88" name="TextShape 6"/>
          <p:cNvSpPr txBox="1"/>
          <p:nvPr/>
        </p:nvSpPr>
        <p:spPr>
          <a:xfrm>
            <a:off x="4169520" y="6495840"/>
            <a:ext cx="804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Page </a:t>
            </a:r>
            <a:fld id="{B7206C7B-5C19-42FB-A6F3-B15E28C0B3A3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1</a:t>
            </a:fld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878760" y="2385508"/>
            <a:ext cx="4404440" cy="751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24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1600" b="0" strike="noStrike" spc="-12" dirty="0">
                <a:latin typeface="Calibri"/>
              </a:rPr>
              <a:t>Project Title: </a:t>
            </a:r>
            <a:r>
              <a:rPr lang="en-IN" sz="1600" b="1" strike="noStrike" spc="-12" dirty="0">
                <a:latin typeface="Calibri"/>
              </a:rPr>
              <a:t>General Data Protection Regulation</a:t>
            </a:r>
            <a:endParaRPr lang="en-IN" sz="1600" b="1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600" b="0" strike="noStrike" spc="-41" dirty="0">
                <a:latin typeface="Calibri"/>
              </a:rPr>
              <a:t>Team</a:t>
            </a:r>
            <a:r>
              <a:rPr lang="en-IN" sz="1600" b="0" strike="noStrike" spc="-7" dirty="0">
                <a:latin typeface="Calibri"/>
              </a:rPr>
              <a:t> Name: </a:t>
            </a:r>
            <a:r>
              <a:rPr lang="en-IN" sz="1600" b="1" strike="noStrike" spc="-7" dirty="0">
                <a:latin typeface="Calibri"/>
              </a:rPr>
              <a:t>DUO</a:t>
            </a:r>
            <a:endParaRPr lang="en-IN" sz="1600" b="1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600" b="0" strike="noStrike" spc="-41" dirty="0">
                <a:latin typeface="Calibri"/>
              </a:rPr>
              <a:t>Team </a:t>
            </a:r>
            <a:r>
              <a:rPr lang="en-IN" sz="1600" b="0" strike="noStrike" spc="-7" dirty="0">
                <a:latin typeface="Calibri"/>
              </a:rPr>
              <a:t>Leader Name: Aniket </a:t>
            </a:r>
            <a:r>
              <a:rPr lang="en-IN" sz="1600" b="0" strike="noStrike" spc="-7" dirty="0" err="1">
                <a:latin typeface="Calibri"/>
              </a:rPr>
              <a:t>Artani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321480" y="1624680"/>
            <a:ext cx="8521920" cy="2415240"/>
            <a:chOff x="321480" y="1624680"/>
            <a:chExt cx="8521920" cy="2415240"/>
          </a:xfrm>
        </p:grpSpPr>
        <p:sp>
          <p:nvSpPr>
            <p:cNvPr id="91" name="CustomShape 2"/>
            <p:cNvSpPr/>
            <p:nvPr/>
          </p:nvSpPr>
          <p:spPr>
            <a:xfrm>
              <a:off x="321480" y="1624680"/>
              <a:ext cx="8521920" cy="241524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3"/>
            <p:cNvSpPr/>
            <p:nvPr/>
          </p:nvSpPr>
          <p:spPr>
            <a:xfrm>
              <a:off x="360000" y="1640520"/>
              <a:ext cx="8445240" cy="233856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4"/>
            <p:cNvSpPr/>
            <p:nvPr/>
          </p:nvSpPr>
          <p:spPr>
            <a:xfrm>
              <a:off x="360000" y="1640520"/>
              <a:ext cx="8445240" cy="2338920"/>
            </a:xfrm>
            <a:custGeom>
              <a:avLst/>
              <a:gdLst/>
              <a:ahLst/>
              <a:cxnLst/>
              <a:rect l="l" t="t" r="r" b="b"/>
              <a:pathLst>
                <a:path w="8445500" h="2339340">
                  <a:moveTo>
                    <a:pt x="0" y="389763"/>
                  </a:moveTo>
                  <a:lnTo>
                    <a:pt x="3037" y="340871"/>
                  </a:lnTo>
                  <a:lnTo>
                    <a:pt x="11905" y="293791"/>
                  </a:lnTo>
                  <a:lnTo>
                    <a:pt x="26240" y="248889"/>
                  </a:lnTo>
                  <a:lnTo>
                    <a:pt x="45675" y="206531"/>
                  </a:lnTo>
                  <a:lnTo>
                    <a:pt x="69845" y="167080"/>
                  </a:lnTo>
                  <a:lnTo>
                    <a:pt x="98384" y="130903"/>
                  </a:lnTo>
                  <a:lnTo>
                    <a:pt x="130929" y="98365"/>
                  </a:lnTo>
                  <a:lnTo>
                    <a:pt x="167112" y="69831"/>
                  </a:lnTo>
                  <a:lnTo>
                    <a:pt x="206569" y="45665"/>
                  </a:lnTo>
                  <a:lnTo>
                    <a:pt x="248934" y="26234"/>
                  </a:lnTo>
                  <a:lnTo>
                    <a:pt x="293842" y="11903"/>
                  </a:lnTo>
                  <a:lnTo>
                    <a:pt x="340928" y="3036"/>
                  </a:lnTo>
                  <a:lnTo>
                    <a:pt x="389826" y="0"/>
                  </a:lnTo>
                  <a:lnTo>
                    <a:pt x="8055698" y="0"/>
                  </a:lnTo>
                  <a:lnTo>
                    <a:pt x="8104590" y="3036"/>
                  </a:lnTo>
                  <a:lnTo>
                    <a:pt x="8151670" y="11903"/>
                  </a:lnTo>
                  <a:lnTo>
                    <a:pt x="8196571" y="26234"/>
                  </a:lnTo>
                  <a:lnTo>
                    <a:pt x="8238930" y="45665"/>
                  </a:lnTo>
                  <a:lnTo>
                    <a:pt x="8278381" y="69831"/>
                  </a:lnTo>
                  <a:lnTo>
                    <a:pt x="8314557" y="98365"/>
                  </a:lnTo>
                  <a:lnTo>
                    <a:pt x="8347096" y="130903"/>
                  </a:lnTo>
                  <a:lnTo>
                    <a:pt x="8375630" y="167080"/>
                  </a:lnTo>
                  <a:lnTo>
                    <a:pt x="8399796" y="206531"/>
                  </a:lnTo>
                  <a:lnTo>
                    <a:pt x="8419227" y="248889"/>
                  </a:lnTo>
                  <a:lnTo>
                    <a:pt x="8433558" y="293791"/>
                  </a:lnTo>
                  <a:lnTo>
                    <a:pt x="8442425" y="340871"/>
                  </a:lnTo>
                  <a:lnTo>
                    <a:pt x="8445461" y="389763"/>
                  </a:lnTo>
                  <a:lnTo>
                    <a:pt x="8445461" y="1949068"/>
                  </a:lnTo>
                  <a:lnTo>
                    <a:pt x="8442425" y="1997960"/>
                  </a:lnTo>
                  <a:lnTo>
                    <a:pt x="8433558" y="2045040"/>
                  </a:lnTo>
                  <a:lnTo>
                    <a:pt x="8419227" y="2089942"/>
                  </a:lnTo>
                  <a:lnTo>
                    <a:pt x="8399796" y="2132300"/>
                  </a:lnTo>
                  <a:lnTo>
                    <a:pt x="8375630" y="2171751"/>
                  </a:lnTo>
                  <a:lnTo>
                    <a:pt x="8347096" y="2207928"/>
                  </a:lnTo>
                  <a:lnTo>
                    <a:pt x="8314557" y="2240466"/>
                  </a:lnTo>
                  <a:lnTo>
                    <a:pt x="8278381" y="2269000"/>
                  </a:lnTo>
                  <a:lnTo>
                    <a:pt x="8238930" y="2293166"/>
                  </a:lnTo>
                  <a:lnTo>
                    <a:pt x="8196571" y="2312597"/>
                  </a:lnTo>
                  <a:lnTo>
                    <a:pt x="8151670" y="2326928"/>
                  </a:lnTo>
                  <a:lnTo>
                    <a:pt x="8104590" y="2335795"/>
                  </a:lnTo>
                  <a:lnTo>
                    <a:pt x="8055698" y="2338832"/>
                  </a:lnTo>
                  <a:lnTo>
                    <a:pt x="389826" y="2338832"/>
                  </a:lnTo>
                  <a:lnTo>
                    <a:pt x="340928" y="2335795"/>
                  </a:lnTo>
                  <a:lnTo>
                    <a:pt x="293842" y="2326928"/>
                  </a:lnTo>
                  <a:lnTo>
                    <a:pt x="248934" y="2312597"/>
                  </a:lnTo>
                  <a:lnTo>
                    <a:pt x="206569" y="2293166"/>
                  </a:lnTo>
                  <a:lnTo>
                    <a:pt x="167112" y="2269000"/>
                  </a:lnTo>
                  <a:lnTo>
                    <a:pt x="130929" y="2240466"/>
                  </a:lnTo>
                  <a:lnTo>
                    <a:pt x="98384" y="2207928"/>
                  </a:lnTo>
                  <a:lnTo>
                    <a:pt x="69845" y="2171751"/>
                  </a:lnTo>
                  <a:lnTo>
                    <a:pt x="45675" y="2132300"/>
                  </a:lnTo>
                  <a:lnTo>
                    <a:pt x="26240" y="2089942"/>
                  </a:lnTo>
                  <a:lnTo>
                    <a:pt x="11905" y="2045040"/>
                  </a:lnTo>
                  <a:lnTo>
                    <a:pt x="3037" y="1997960"/>
                  </a:lnTo>
                  <a:lnTo>
                    <a:pt x="0" y="1949068"/>
                  </a:lnTo>
                  <a:lnTo>
                    <a:pt x="0" y="389763"/>
                  </a:lnTo>
                  <a:close/>
                </a:path>
              </a:pathLst>
            </a:custGeom>
            <a:solidFill>
              <a:srgbClr val="BE480A">
                <a:alpha val="25000"/>
              </a:srgbClr>
            </a:solidFill>
            <a:ln w="9525">
              <a:solidFill>
                <a:srgbClr val="497DBA"/>
              </a:solidFill>
              <a:round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CustomShape 5"/>
          <p:cNvSpPr/>
          <p:nvPr/>
        </p:nvSpPr>
        <p:spPr>
          <a:xfrm>
            <a:off x="733680" y="2147335"/>
            <a:ext cx="7697520" cy="1813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400" b="1" u="sng" spc="-12" dirty="0">
                <a:solidFill>
                  <a:srgbClr val="000000"/>
                </a:solidFill>
                <a:latin typeface="Calibri"/>
              </a:rPr>
              <a:t>IDEA: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b="1" spc="-12" dirty="0">
                <a:solidFill>
                  <a:srgbClr val="000000"/>
                </a:solidFill>
                <a:latin typeface="Calibri"/>
              </a:rPr>
              <a:t>GDPR:</a:t>
            </a:r>
            <a:r>
              <a:rPr lang="en-US" sz="1400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Legalize </a:t>
            </a:r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 Data Protection Regulation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India. GDPR</a:t>
            </a:r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legal framework that sets guidelines for the collection and processing of personal information from individuals who live in EU.</a:t>
            </a:r>
            <a:endParaRPr lang="en-IN" sz="1400" spc="-12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b="1" spc="-12" dirty="0">
                <a:solidFill>
                  <a:srgbClr val="000000"/>
                </a:solidFill>
                <a:latin typeface="Calibri"/>
              </a:rPr>
              <a:t>Data Accessibility:</a:t>
            </a:r>
            <a:r>
              <a:rPr lang="en-IN" sz="1400" spc="-12" dirty="0">
                <a:solidFill>
                  <a:srgbClr val="000000"/>
                </a:solidFill>
                <a:latin typeface="Calibri"/>
              </a:rPr>
              <a:t> Personal details should be visible to HOD only.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b="1" spc="-12" dirty="0">
                <a:solidFill>
                  <a:srgbClr val="000000"/>
                </a:solidFill>
                <a:latin typeface="Calibri"/>
              </a:rPr>
              <a:t>Privacy:</a:t>
            </a:r>
            <a:r>
              <a:rPr lang="en-IN" sz="1400" spc="-12" dirty="0">
                <a:solidFill>
                  <a:srgbClr val="000000"/>
                </a:solidFill>
                <a:latin typeface="Calibri"/>
              </a:rPr>
              <a:t> HOD to have Govt. License to acquire the data, &amp; prevent selling of data.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b="1" spc="-12" dirty="0">
                <a:solidFill>
                  <a:srgbClr val="000000"/>
                </a:solidFill>
                <a:latin typeface="Calibri"/>
              </a:rPr>
              <a:t>Idea:</a:t>
            </a:r>
            <a:r>
              <a:rPr lang="en-IN" sz="1400" spc="-12" dirty="0">
                <a:solidFill>
                  <a:srgbClr val="000000"/>
                </a:solidFill>
                <a:latin typeface="Calibri"/>
              </a:rPr>
              <a:t> To make a software GUI from scratch, making it accessible to specific IPs only. 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endParaRPr lang="en-IN" sz="1400" spc="-12" dirty="0">
              <a:solidFill>
                <a:srgbClr val="000000"/>
              </a:solidFill>
              <a:latin typeface="Calibri"/>
            </a:endParaRP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5" name="Group 6"/>
          <p:cNvGrpSpPr/>
          <p:nvPr/>
        </p:nvGrpSpPr>
        <p:grpSpPr>
          <a:xfrm>
            <a:off x="291000" y="4062960"/>
            <a:ext cx="8521920" cy="2517120"/>
            <a:chOff x="321480" y="4062960"/>
            <a:chExt cx="8521920" cy="2517120"/>
          </a:xfrm>
        </p:grpSpPr>
        <p:sp>
          <p:nvSpPr>
            <p:cNvPr id="96" name="CustomShape 7"/>
            <p:cNvSpPr/>
            <p:nvPr/>
          </p:nvSpPr>
          <p:spPr>
            <a:xfrm>
              <a:off x="321480" y="4062960"/>
              <a:ext cx="8521920" cy="251712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8"/>
            <p:cNvSpPr/>
            <p:nvPr/>
          </p:nvSpPr>
          <p:spPr>
            <a:xfrm>
              <a:off x="360000" y="4078800"/>
              <a:ext cx="8445240" cy="244008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"/>
            <p:cNvSpPr/>
            <p:nvPr/>
          </p:nvSpPr>
          <p:spPr>
            <a:xfrm>
              <a:off x="360000" y="4078800"/>
              <a:ext cx="8445240" cy="2440440"/>
            </a:xfrm>
            <a:custGeom>
              <a:avLst/>
              <a:gdLst/>
              <a:ahLst/>
              <a:cxnLst/>
              <a:rect l="l" t="t" r="r" b="b"/>
              <a:pathLst>
                <a:path w="8445500" h="2440940">
                  <a:moveTo>
                    <a:pt x="0" y="406781"/>
                  </a:moveTo>
                  <a:lnTo>
                    <a:pt x="2736" y="359340"/>
                  </a:lnTo>
                  <a:lnTo>
                    <a:pt x="10743" y="313508"/>
                  </a:lnTo>
                  <a:lnTo>
                    <a:pt x="23714" y="269588"/>
                  </a:lnTo>
                  <a:lnTo>
                    <a:pt x="41344" y="227887"/>
                  </a:lnTo>
                  <a:lnTo>
                    <a:pt x="63329" y="188708"/>
                  </a:lnTo>
                  <a:lnTo>
                    <a:pt x="89362" y="152358"/>
                  </a:lnTo>
                  <a:lnTo>
                    <a:pt x="119140" y="119141"/>
                  </a:lnTo>
                  <a:lnTo>
                    <a:pt x="152356" y="89363"/>
                  </a:lnTo>
                  <a:lnTo>
                    <a:pt x="188705" y="63329"/>
                  </a:lnTo>
                  <a:lnTo>
                    <a:pt x="227882" y="41344"/>
                  </a:lnTo>
                  <a:lnTo>
                    <a:pt x="269582" y="23714"/>
                  </a:lnTo>
                  <a:lnTo>
                    <a:pt x="313500" y="10743"/>
                  </a:lnTo>
                  <a:lnTo>
                    <a:pt x="359330" y="2736"/>
                  </a:lnTo>
                  <a:lnTo>
                    <a:pt x="406768" y="0"/>
                  </a:lnTo>
                  <a:lnTo>
                    <a:pt x="8038680" y="0"/>
                  </a:lnTo>
                  <a:lnTo>
                    <a:pt x="8086120" y="2736"/>
                  </a:lnTo>
                  <a:lnTo>
                    <a:pt x="8131953" y="10743"/>
                  </a:lnTo>
                  <a:lnTo>
                    <a:pt x="8175872" y="23714"/>
                  </a:lnTo>
                  <a:lnTo>
                    <a:pt x="8217574" y="41344"/>
                  </a:lnTo>
                  <a:lnTo>
                    <a:pt x="8256753" y="63329"/>
                  </a:lnTo>
                  <a:lnTo>
                    <a:pt x="8293103" y="89363"/>
                  </a:lnTo>
                  <a:lnTo>
                    <a:pt x="8326320" y="119141"/>
                  </a:lnTo>
                  <a:lnTo>
                    <a:pt x="8356097" y="152358"/>
                  </a:lnTo>
                  <a:lnTo>
                    <a:pt x="8382131" y="188708"/>
                  </a:lnTo>
                  <a:lnTo>
                    <a:pt x="8404116" y="227887"/>
                  </a:lnTo>
                  <a:lnTo>
                    <a:pt x="8421747" y="269588"/>
                  </a:lnTo>
                  <a:lnTo>
                    <a:pt x="8434718" y="313508"/>
                  </a:lnTo>
                  <a:lnTo>
                    <a:pt x="8442725" y="359340"/>
                  </a:lnTo>
                  <a:lnTo>
                    <a:pt x="8445461" y="406781"/>
                  </a:lnTo>
                  <a:lnTo>
                    <a:pt x="8445461" y="2033714"/>
                  </a:lnTo>
                  <a:lnTo>
                    <a:pt x="8442725" y="2081151"/>
                  </a:lnTo>
                  <a:lnTo>
                    <a:pt x="8434718" y="2126981"/>
                  </a:lnTo>
                  <a:lnTo>
                    <a:pt x="8421747" y="2170898"/>
                  </a:lnTo>
                  <a:lnTo>
                    <a:pt x="8404116" y="2212597"/>
                  </a:lnTo>
                  <a:lnTo>
                    <a:pt x="8382131" y="2251773"/>
                  </a:lnTo>
                  <a:lnTo>
                    <a:pt x="8356097" y="2288121"/>
                  </a:lnTo>
                  <a:lnTo>
                    <a:pt x="8326320" y="2321336"/>
                  </a:lnTo>
                  <a:lnTo>
                    <a:pt x="8293103" y="2351112"/>
                  </a:lnTo>
                  <a:lnTo>
                    <a:pt x="8256753" y="2377144"/>
                  </a:lnTo>
                  <a:lnTo>
                    <a:pt x="8217574" y="2399127"/>
                  </a:lnTo>
                  <a:lnTo>
                    <a:pt x="8175872" y="2416757"/>
                  </a:lnTo>
                  <a:lnTo>
                    <a:pt x="8131953" y="2429727"/>
                  </a:lnTo>
                  <a:lnTo>
                    <a:pt x="8086120" y="2437733"/>
                  </a:lnTo>
                  <a:lnTo>
                    <a:pt x="8038680" y="2440470"/>
                  </a:lnTo>
                  <a:lnTo>
                    <a:pt x="406768" y="2440470"/>
                  </a:lnTo>
                  <a:lnTo>
                    <a:pt x="359330" y="2437733"/>
                  </a:lnTo>
                  <a:lnTo>
                    <a:pt x="313500" y="2429727"/>
                  </a:lnTo>
                  <a:lnTo>
                    <a:pt x="269582" y="2416757"/>
                  </a:lnTo>
                  <a:lnTo>
                    <a:pt x="227882" y="2399127"/>
                  </a:lnTo>
                  <a:lnTo>
                    <a:pt x="188705" y="2377144"/>
                  </a:lnTo>
                  <a:lnTo>
                    <a:pt x="152356" y="2351112"/>
                  </a:lnTo>
                  <a:lnTo>
                    <a:pt x="119140" y="2321336"/>
                  </a:lnTo>
                  <a:lnTo>
                    <a:pt x="89362" y="2288121"/>
                  </a:lnTo>
                  <a:lnTo>
                    <a:pt x="63329" y="2251773"/>
                  </a:lnTo>
                  <a:lnTo>
                    <a:pt x="41344" y="2212597"/>
                  </a:lnTo>
                  <a:lnTo>
                    <a:pt x="23714" y="2170898"/>
                  </a:lnTo>
                  <a:lnTo>
                    <a:pt x="10743" y="2126981"/>
                  </a:lnTo>
                  <a:lnTo>
                    <a:pt x="2736" y="2081151"/>
                  </a:lnTo>
                  <a:lnTo>
                    <a:pt x="0" y="2033714"/>
                  </a:lnTo>
                  <a:lnTo>
                    <a:pt x="0" y="406781"/>
                  </a:lnTo>
                  <a:close/>
                </a:path>
              </a:pathLst>
            </a:custGeom>
            <a:solidFill>
              <a:srgbClr val="BE480A">
                <a:alpha val="25000"/>
              </a:srgbClr>
            </a:solidFill>
            <a:ln w="9525">
              <a:solidFill>
                <a:srgbClr val="497DBA"/>
              </a:solidFill>
              <a:round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10"/>
          <p:cNvSpPr/>
          <p:nvPr/>
        </p:nvSpPr>
        <p:spPr>
          <a:xfrm>
            <a:off x="3753540" y="4467366"/>
            <a:ext cx="3405960" cy="15541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600" b="1" u="sng" spc="-12" dirty="0">
                <a:solidFill>
                  <a:srgbClr val="000000"/>
                </a:solidFill>
                <a:latin typeface="Calibri"/>
              </a:rPr>
              <a:t>TECH STACK: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600" spc="-12" dirty="0">
                <a:solidFill>
                  <a:srgbClr val="000000"/>
                </a:solidFill>
                <a:latin typeface="Calibri"/>
              </a:rPr>
              <a:t>Python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600" spc="-12" dirty="0">
                <a:solidFill>
                  <a:srgbClr val="000000"/>
                </a:solidFill>
                <a:latin typeface="Calibri"/>
              </a:rPr>
              <a:t>Socket Library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600" spc="-12" dirty="0">
                <a:solidFill>
                  <a:srgbClr val="000000"/>
                </a:solidFill>
                <a:latin typeface="Calibri"/>
              </a:rPr>
              <a:t>Auto – </a:t>
            </a:r>
            <a:r>
              <a:rPr lang="en-IN" sz="1600" spc="-12" dirty="0" err="1">
                <a:solidFill>
                  <a:srgbClr val="000000"/>
                </a:solidFill>
                <a:latin typeface="Calibri"/>
              </a:rPr>
              <a:t>py</a:t>
            </a:r>
            <a:r>
              <a:rPr lang="en-IN" sz="1600" spc="-12" dirty="0">
                <a:solidFill>
                  <a:srgbClr val="000000"/>
                </a:solidFill>
                <a:latin typeface="Calibri"/>
              </a:rPr>
              <a:t> – to - exe Library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endParaRPr lang="en-IN" sz="1600" spc="-12" dirty="0">
              <a:solidFill>
                <a:srgbClr val="000000"/>
              </a:solidFill>
              <a:latin typeface="Calibri"/>
            </a:endParaRP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11"/>
          <p:cNvSpPr txBox="1"/>
          <p:nvPr/>
        </p:nvSpPr>
        <p:spPr>
          <a:xfrm>
            <a:off x="4169520" y="6617760"/>
            <a:ext cx="804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Page </a:t>
            </a:r>
            <a:fld id="{6924AD51-A42C-4B51-B662-415C13722726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2</a:t>
            </a:fld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4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2063880" y="461520"/>
            <a:ext cx="5018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400" b="0" strike="noStrike" spc="-21">
                <a:latin typeface="Calibri"/>
              </a:rPr>
              <a:t>Idea/Approach</a:t>
            </a:r>
            <a:r>
              <a:rPr lang="en-IN" sz="4400" b="0" strike="noStrike" spc="-15">
                <a:latin typeface="Calibri"/>
              </a:rPr>
              <a:t> </a:t>
            </a:r>
            <a:r>
              <a:rPr lang="en-IN" sz="4400" b="0" strike="noStrike" spc="-12">
                <a:latin typeface="Calibri"/>
              </a:rPr>
              <a:t>details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926720" y="461520"/>
            <a:ext cx="529380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400" b="0" strike="noStrike" spc="-1">
                <a:latin typeface="Calibri"/>
              </a:rPr>
              <a:t>Idea / </a:t>
            </a:r>
            <a:r>
              <a:rPr lang="en-IN" sz="4400" b="0" strike="noStrike" spc="-12">
                <a:latin typeface="Calibri"/>
              </a:rPr>
              <a:t>Approach</a:t>
            </a:r>
            <a:r>
              <a:rPr lang="en-IN" sz="4400" b="0" strike="noStrike" spc="-26">
                <a:latin typeface="Calibri"/>
              </a:rPr>
              <a:t> </a:t>
            </a:r>
            <a:r>
              <a:rPr lang="en-IN" sz="4400" b="0" strike="noStrike" spc="-12">
                <a:latin typeface="Calibri"/>
              </a:rPr>
              <a:t>details</a:t>
            </a:r>
            <a:endParaRPr lang="en-IN" sz="4400" b="0" strike="noStrike" spc="-1">
              <a:latin typeface="Arial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321480" y="1402200"/>
            <a:ext cx="8521920" cy="2765880"/>
            <a:chOff x="321480" y="1402200"/>
            <a:chExt cx="8521920" cy="2765880"/>
          </a:xfrm>
        </p:grpSpPr>
        <p:sp>
          <p:nvSpPr>
            <p:cNvPr id="104" name="CustomShape 3"/>
            <p:cNvSpPr/>
            <p:nvPr/>
          </p:nvSpPr>
          <p:spPr>
            <a:xfrm>
              <a:off x="321480" y="1402200"/>
              <a:ext cx="8521920" cy="276588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4"/>
            <p:cNvSpPr/>
            <p:nvPr/>
          </p:nvSpPr>
          <p:spPr>
            <a:xfrm>
              <a:off x="360000" y="1417680"/>
              <a:ext cx="8445240" cy="268812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5"/>
            <p:cNvSpPr/>
            <p:nvPr/>
          </p:nvSpPr>
          <p:spPr>
            <a:xfrm>
              <a:off x="360000" y="1417680"/>
              <a:ext cx="8445240" cy="2688120"/>
            </a:xfrm>
            <a:custGeom>
              <a:avLst/>
              <a:gdLst/>
              <a:ahLst/>
              <a:cxnLst/>
              <a:rect l="l" t="t" r="r" b="b"/>
              <a:pathLst>
                <a:path w="8445500" h="2688590">
                  <a:moveTo>
                    <a:pt x="0" y="448056"/>
                  </a:moveTo>
                  <a:lnTo>
                    <a:pt x="2629" y="399223"/>
                  </a:lnTo>
                  <a:lnTo>
                    <a:pt x="10336" y="351916"/>
                  </a:lnTo>
                  <a:lnTo>
                    <a:pt x="22845" y="306409"/>
                  </a:lnTo>
                  <a:lnTo>
                    <a:pt x="39886" y="262973"/>
                  </a:lnTo>
                  <a:lnTo>
                    <a:pt x="61182" y="221883"/>
                  </a:lnTo>
                  <a:lnTo>
                    <a:pt x="86463" y="183410"/>
                  </a:lnTo>
                  <a:lnTo>
                    <a:pt x="115453" y="147828"/>
                  </a:lnTo>
                  <a:lnTo>
                    <a:pt x="147880" y="115410"/>
                  </a:lnTo>
                  <a:lnTo>
                    <a:pt x="183470" y="86429"/>
                  </a:lnTo>
                  <a:lnTo>
                    <a:pt x="221950" y="61157"/>
                  </a:lnTo>
                  <a:lnTo>
                    <a:pt x="263047" y="39868"/>
                  </a:lnTo>
                  <a:lnTo>
                    <a:pt x="306487" y="22835"/>
                  </a:lnTo>
                  <a:lnTo>
                    <a:pt x="351997" y="10331"/>
                  </a:lnTo>
                  <a:lnTo>
                    <a:pt x="399303" y="2628"/>
                  </a:lnTo>
                  <a:lnTo>
                    <a:pt x="448132" y="0"/>
                  </a:lnTo>
                  <a:lnTo>
                    <a:pt x="7997405" y="0"/>
                  </a:lnTo>
                  <a:lnTo>
                    <a:pt x="8046238" y="2628"/>
                  </a:lnTo>
                  <a:lnTo>
                    <a:pt x="8093545" y="10331"/>
                  </a:lnTo>
                  <a:lnTo>
                    <a:pt x="8139052" y="22835"/>
                  </a:lnTo>
                  <a:lnTo>
                    <a:pt x="8182488" y="39868"/>
                  </a:lnTo>
                  <a:lnTo>
                    <a:pt x="8223578" y="61157"/>
                  </a:lnTo>
                  <a:lnTo>
                    <a:pt x="8262051" y="86429"/>
                  </a:lnTo>
                  <a:lnTo>
                    <a:pt x="8297633" y="115410"/>
                  </a:lnTo>
                  <a:lnTo>
                    <a:pt x="8330051" y="147828"/>
                  </a:lnTo>
                  <a:lnTo>
                    <a:pt x="8359032" y="183410"/>
                  </a:lnTo>
                  <a:lnTo>
                    <a:pt x="8384304" y="221883"/>
                  </a:lnTo>
                  <a:lnTo>
                    <a:pt x="8405593" y="262973"/>
                  </a:lnTo>
                  <a:lnTo>
                    <a:pt x="8422626" y="306409"/>
                  </a:lnTo>
                  <a:lnTo>
                    <a:pt x="8435130" y="351916"/>
                  </a:lnTo>
                  <a:lnTo>
                    <a:pt x="8442833" y="399223"/>
                  </a:lnTo>
                  <a:lnTo>
                    <a:pt x="8445461" y="448056"/>
                  </a:lnTo>
                  <a:lnTo>
                    <a:pt x="8445461" y="2240534"/>
                  </a:lnTo>
                  <a:lnTo>
                    <a:pt x="8442833" y="2289366"/>
                  </a:lnTo>
                  <a:lnTo>
                    <a:pt x="8435130" y="2336673"/>
                  </a:lnTo>
                  <a:lnTo>
                    <a:pt x="8422626" y="2382180"/>
                  </a:lnTo>
                  <a:lnTo>
                    <a:pt x="8405593" y="2425616"/>
                  </a:lnTo>
                  <a:lnTo>
                    <a:pt x="8384304" y="2466706"/>
                  </a:lnTo>
                  <a:lnTo>
                    <a:pt x="8359032" y="2505179"/>
                  </a:lnTo>
                  <a:lnTo>
                    <a:pt x="8330051" y="2540761"/>
                  </a:lnTo>
                  <a:lnTo>
                    <a:pt x="8297633" y="2573179"/>
                  </a:lnTo>
                  <a:lnTo>
                    <a:pt x="8262051" y="2602160"/>
                  </a:lnTo>
                  <a:lnTo>
                    <a:pt x="8223578" y="2627432"/>
                  </a:lnTo>
                  <a:lnTo>
                    <a:pt x="8182488" y="2648721"/>
                  </a:lnTo>
                  <a:lnTo>
                    <a:pt x="8139052" y="2665754"/>
                  </a:lnTo>
                  <a:lnTo>
                    <a:pt x="8093545" y="2678258"/>
                  </a:lnTo>
                  <a:lnTo>
                    <a:pt x="8046238" y="2685961"/>
                  </a:lnTo>
                  <a:lnTo>
                    <a:pt x="7997405" y="2688590"/>
                  </a:lnTo>
                  <a:lnTo>
                    <a:pt x="448132" y="2688590"/>
                  </a:lnTo>
                  <a:lnTo>
                    <a:pt x="399303" y="2685961"/>
                  </a:lnTo>
                  <a:lnTo>
                    <a:pt x="351997" y="2678258"/>
                  </a:lnTo>
                  <a:lnTo>
                    <a:pt x="306487" y="2665754"/>
                  </a:lnTo>
                  <a:lnTo>
                    <a:pt x="263047" y="2648721"/>
                  </a:lnTo>
                  <a:lnTo>
                    <a:pt x="221950" y="2627432"/>
                  </a:lnTo>
                  <a:lnTo>
                    <a:pt x="183470" y="2602160"/>
                  </a:lnTo>
                  <a:lnTo>
                    <a:pt x="147880" y="2573179"/>
                  </a:lnTo>
                  <a:lnTo>
                    <a:pt x="115453" y="2540761"/>
                  </a:lnTo>
                  <a:lnTo>
                    <a:pt x="86463" y="2505179"/>
                  </a:lnTo>
                  <a:lnTo>
                    <a:pt x="61182" y="2466706"/>
                  </a:lnTo>
                  <a:lnTo>
                    <a:pt x="39886" y="2425616"/>
                  </a:lnTo>
                  <a:lnTo>
                    <a:pt x="22845" y="2382180"/>
                  </a:lnTo>
                  <a:lnTo>
                    <a:pt x="10336" y="2336673"/>
                  </a:lnTo>
                  <a:lnTo>
                    <a:pt x="2629" y="2289366"/>
                  </a:lnTo>
                  <a:lnTo>
                    <a:pt x="0" y="2240534"/>
                  </a:lnTo>
                  <a:lnTo>
                    <a:pt x="0" y="448056"/>
                  </a:lnTo>
                  <a:close/>
                </a:path>
              </a:pathLst>
            </a:custGeom>
            <a:solidFill>
              <a:srgbClr val="BE480A">
                <a:alpha val="25000"/>
              </a:srgbClr>
            </a:solidFill>
            <a:ln w="9524">
              <a:solidFill>
                <a:srgbClr val="497DBA"/>
              </a:solidFill>
              <a:round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CustomShape 6"/>
          <p:cNvSpPr/>
          <p:nvPr/>
        </p:nvSpPr>
        <p:spPr>
          <a:xfrm>
            <a:off x="417240" y="1962854"/>
            <a:ext cx="8445240" cy="182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400" b="1" u="sng" spc="-12" dirty="0">
                <a:solidFill>
                  <a:srgbClr val="000000"/>
                </a:solidFill>
                <a:latin typeface="Calibri"/>
              </a:rPr>
              <a:t>USE CASE: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Let’s say a customer goes for billing in Big Bazaar.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On the cash counter, the c</a:t>
            </a:r>
            <a:r>
              <a:rPr lang="en-IN" sz="1400" b="0" strike="noStrike" spc="-12" dirty="0">
                <a:solidFill>
                  <a:srgbClr val="000000"/>
                </a:solidFill>
                <a:latin typeface="Calibri"/>
              </a:rPr>
              <a:t>ashier asks for the customer’s </a:t>
            </a:r>
            <a:r>
              <a:rPr lang="en-IN" sz="1400" spc="-12" dirty="0">
                <a:solidFill>
                  <a:srgbClr val="000000"/>
                </a:solidFill>
                <a:latin typeface="Calibri"/>
              </a:rPr>
              <a:t>mobile number</a:t>
            </a:r>
            <a:r>
              <a:rPr lang="en-IN" sz="1400" b="0" strike="noStrike" spc="-12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On login, the private details like last transaction are not visible but only the basic information such as name is.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US" sz="1400" spc="-12" dirty="0">
                <a:solidFill>
                  <a:srgbClr val="000000"/>
                </a:solidFill>
                <a:latin typeface="Calibri"/>
              </a:rPr>
              <a:t>Database of private data will be accessible to the HOD’s system only.</a:t>
            </a:r>
            <a:endParaRPr lang="en-IN" sz="1400" spc="-12" dirty="0">
              <a:solidFill>
                <a:srgbClr val="000000"/>
              </a:solidFill>
              <a:latin typeface="Calibri"/>
            </a:endParaRP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US" sz="1400" spc="-12" dirty="0">
                <a:solidFill>
                  <a:srgbClr val="000000"/>
                </a:solidFill>
                <a:latin typeface="Calibri"/>
              </a:rPr>
              <a:t>Our software performs a validation test by checking the system’s IP address, host name &amp; govt authorized license.</a:t>
            </a:r>
          </a:p>
          <a:p>
            <a:pPr marL="355500" indent="-342900">
              <a:spcBef>
                <a:spcPts val="99"/>
              </a:spcBef>
              <a:buFont typeface="+mj-lt"/>
              <a:buAutoNum type="arabicPeriod"/>
            </a:pPr>
            <a:r>
              <a:rPr lang="en-IN" sz="1400" b="0" strike="noStrike" spc="-12" dirty="0">
                <a:solidFill>
                  <a:srgbClr val="000000"/>
                </a:solidFill>
                <a:latin typeface="Calibri"/>
              </a:rPr>
              <a:t>This limits data accessibility from person-to-person.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endParaRPr lang="en-IN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" name="Group 7"/>
          <p:cNvGrpSpPr/>
          <p:nvPr/>
        </p:nvGrpSpPr>
        <p:grpSpPr>
          <a:xfrm>
            <a:off x="321480" y="4226040"/>
            <a:ext cx="8521920" cy="2480760"/>
            <a:chOff x="321480" y="4226040"/>
            <a:chExt cx="8521920" cy="2480760"/>
          </a:xfrm>
        </p:grpSpPr>
        <p:sp>
          <p:nvSpPr>
            <p:cNvPr id="109" name="CustomShape 8"/>
            <p:cNvSpPr/>
            <p:nvPr/>
          </p:nvSpPr>
          <p:spPr>
            <a:xfrm>
              <a:off x="321480" y="4226040"/>
              <a:ext cx="8521920" cy="248076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9"/>
            <p:cNvSpPr/>
            <p:nvPr/>
          </p:nvSpPr>
          <p:spPr>
            <a:xfrm>
              <a:off x="360000" y="4241880"/>
              <a:ext cx="8445240" cy="2404080"/>
            </a:xfrm>
            <a:prstGeom prst="rect">
              <a:avLst/>
            </a:prstGeom>
            <a:solidFill>
              <a:srgbClr val="BE480A">
                <a:alpha val="25000"/>
              </a:srgbClr>
            </a:solidFill>
            <a:ln w="0">
              <a:noFill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0"/>
            <p:cNvSpPr/>
            <p:nvPr/>
          </p:nvSpPr>
          <p:spPr>
            <a:xfrm>
              <a:off x="360000" y="4241880"/>
              <a:ext cx="8445240" cy="2404440"/>
            </a:xfrm>
            <a:custGeom>
              <a:avLst/>
              <a:gdLst/>
              <a:ahLst/>
              <a:cxnLst/>
              <a:rect l="l" t="t" r="r" b="b"/>
              <a:pathLst>
                <a:path w="8445500" h="2404745">
                  <a:moveTo>
                    <a:pt x="0" y="400812"/>
                  </a:moveTo>
                  <a:lnTo>
                    <a:pt x="2696" y="354069"/>
                  </a:lnTo>
                  <a:lnTo>
                    <a:pt x="10585" y="308909"/>
                  </a:lnTo>
                  <a:lnTo>
                    <a:pt x="23365" y="265635"/>
                  </a:lnTo>
                  <a:lnTo>
                    <a:pt x="40736" y="224545"/>
                  </a:lnTo>
                  <a:lnTo>
                    <a:pt x="62397" y="185942"/>
                  </a:lnTo>
                  <a:lnTo>
                    <a:pt x="88047" y="150125"/>
                  </a:lnTo>
                  <a:lnTo>
                    <a:pt x="117386" y="117395"/>
                  </a:lnTo>
                  <a:lnTo>
                    <a:pt x="150112" y="88054"/>
                  </a:lnTo>
                  <a:lnTo>
                    <a:pt x="185926" y="62401"/>
                  </a:lnTo>
                  <a:lnTo>
                    <a:pt x="224526" y="40739"/>
                  </a:lnTo>
                  <a:lnTo>
                    <a:pt x="265611" y="23366"/>
                  </a:lnTo>
                  <a:lnTo>
                    <a:pt x="308881" y="10585"/>
                  </a:lnTo>
                  <a:lnTo>
                    <a:pt x="354036" y="2696"/>
                  </a:lnTo>
                  <a:lnTo>
                    <a:pt x="400773" y="0"/>
                  </a:lnTo>
                  <a:lnTo>
                    <a:pt x="8044776" y="0"/>
                  </a:lnTo>
                  <a:lnTo>
                    <a:pt x="8091517" y="2696"/>
                  </a:lnTo>
                  <a:lnTo>
                    <a:pt x="8136671" y="10585"/>
                  </a:lnTo>
                  <a:lnTo>
                    <a:pt x="8179938" y="23366"/>
                  </a:lnTo>
                  <a:lnTo>
                    <a:pt x="8221018" y="40739"/>
                  </a:lnTo>
                  <a:lnTo>
                    <a:pt x="8259609" y="62401"/>
                  </a:lnTo>
                  <a:lnTo>
                    <a:pt x="8295413" y="88054"/>
                  </a:lnTo>
                  <a:lnTo>
                    <a:pt x="8328129" y="117395"/>
                  </a:lnTo>
                  <a:lnTo>
                    <a:pt x="8357457" y="150125"/>
                  </a:lnTo>
                  <a:lnTo>
                    <a:pt x="8383096" y="185942"/>
                  </a:lnTo>
                  <a:lnTo>
                    <a:pt x="8404747" y="224545"/>
                  </a:lnTo>
                  <a:lnTo>
                    <a:pt x="8422109" y="265635"/>
                  </a:lnTo>
                  <a:lnTo>
                    <a:pt x="8434883" y="308909"/>
                  </a:lnTo>
                  <a:lnTo>
                    <a:pt x="8442767" y="354069"/>
                  </a:lnTo>
                  <a:lnTo>
                    <a:pt x="8445461" y="400812"/>
                  </a:lnTo>
                  <a:lnTo>
                    <a:pt x="8445461" y="2003767"/>
                  </a:lnTo>
                  <a:lnTo>
                    <a:pt x="8442767" y="2050505"/>
                  </a:lnTo>
                  <a:lnTo>
                    <a:pt x="8434883" y="2095659"/>
                  </a:lnTo>
                  <a:lnTo>
                    <a:pt x="8422109" y="2138928"/>
                  </a:lnTo>
                  <a:lnTo>
                    <a:pt x="8404747" y="2180013"/>
                  </a:lnTo>
                  <a:lnTo>
                    <a:pt x="8383096" y="2218611"/>
                  </a:lnTo>
                  <a:lnTo>
                    <a:pt x="8357457" y="2254424"/>
                  </a:lnTo>
                  <a:lnTo>
                    <a:pt x="8328129" y="2287149"/>
                  </a:lnTo>
                  <a:lnTo>
                    <a:pt x="8295413" y="2316486"/>
                  </a:lnTo>
                  <a:lnTo>
                    <a:pt x="8259609" y="2342135"/>
                  </a:lnTo>
                  <a:lnTo>
                    <a:pt x="8221018" y="2363795"/>
                  </a:lnTo>
                  <a:lnTo>
                    <a:pt x="8179938" y="2381165"/>
                  </a:lnTo>
                  <a:lnTo>
                    <a:pt x="8136671" y="2393944"/>
                  </a:lnTo>
                  <a:lnTo>
                    <a:pt x="8091517" y="2401832"/>
                  </a:lnTo>
                  <a:lnTo>
                    <a:pt x="8044776" y="2404529"/>
                  </a:lnTo>
                  <a:lnTo>
                    <a:pt x="400773" y="2404529"/>
                  </a:lnTo>
                  <a:lnTo>
                    <a:pt x="354036" y="2401832"/>
                  </a:lnTo>
                  <a:lnTo>
                    <a:pt x="308881" y="2393944"/>
                  </a:lnTo>
                  <a:lnTo>
                    <a:pt x="265611" y="2381165"/>
                  </a:lnTo>
                  <a:lnTo>
                    <a:pt x="224526" y="2363795"/>
                  </a:lnTo>
                  <a:lnTo>
                    <a:pt x="185926" y="2342135"/>
                  </a:lnTo>
                  <a:lnTo>
                    <a:pt x="150112" y="2316486"/>
                  </a:lnTo>
                  <a:lnTo>
                    <a:pt x="117386" y="2287149"/>
                  </a:lnTo>
                  <a:lnTo>
                    <a:pt x="88047" y="2254424"/>
                  </a:lnTo>
                  <a:lnTo>
                    <a:pt x="62397" y="2218611"/>
                  </a:lnTo>
                  <a:lnTo>
                    <a:pt x="40736" y="2180013"/>
                  </a:lnTo>
                  <a:lnTo>
                    <a:pt x="23365" y="2138928"/>
                  </a:lnTo>
                  <a:lnTo>
                    <a:pt x="10585" y="2095659"/>
                  </a:lnTo>
                  <a:lnTo>
                    <a:pt x="2696" y="2050505"/>
                  </a:lnTo>
                  <a:lnTo>
                    <a:pt x="0" y="2003767"/>
                  </a:lnTo>
                  <a:lnTo>
                    <a:pt x="0" y="400812"/>
                  </a:lnTo>
                  <a:close/>
                </a:path>
              </a:pathLst>
            </a:custGeom>
            <a:solidFill>
              <a:srgbClr val="BE480A">
                <a:alpha val="25000"/>
              </a:srgbClr>
            </a:solidFill>
            <a:ln w="9525">
              <a:solidFill>
                <a:srgbClr val="497DBA"/>
              </a:solidFill>
              <a:round/>
            </a:ln>
            <a:effectLst>
              <a:softEdge rad="126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2" name="CustomShape 11"/>
          <p:cNvSpPr/>
          <p:nvPr/>
        </p:nvSpPr>
        <p:spPr>
          <a:xfrm>
            <a:off x="615760" y="4902213"/>
            <a:ext cx="3389200" cy="11284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400" b="1" u="sng" spc="-12" dirty="0">
                <a:solidFill>
                  <a:srgbClr val="000000"/>
                </a:solidFill>
                <a:latin typeface="Calibri"/>
              </a:rPr>
              <a:t>DEPENDENCIES/ SHOW STOPPER for using: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Consumer’s OS should be equivalent to or higher than to Intel i3.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Min of 512MB RAM required.</a:t>
            </a: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en-IN" sz="1400" spc="-12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12"/>
          <p:cNvSpPr txBox="1"/>
          <p:nvPr/>
        </p:nvSpPr>
        <p:spPr>
          <a:xfrm>
            <a:off x="4169520" y="6658400"/>
            <a:ext cx="804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Page </a:t>
            </a:r>
            <a:fld id="{32A9649E-65A2-4CCA-92FE-906003EC515B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3</a:t>
            </a:fld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 dirty="0">
                <a:solidFill>
                  <a:srgbClr val="000000"/>
                </a:solidFill>
                <a:latin typeface="Arial"/>
              </a:rPr>
              <a:t>4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E0114100-03E5-4F84-B192-A1952CF981BA}"/>
              </a:ext>
            </a:extLst>
          </p:cNvPr>
          <p:cNvSpPr/>
          <p:nvPr/>
        </p:nvSpPr>
        <p:spPr>
          <a:xfrm>
            <a:off x="4874560" y="4949607"/>
            <a:ext cx="3653680" cy="9001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400" b="1" u="sng" spc="-12" dirty="0">
                <a:solidFill>
                  <a:srgbClr val="000000"/>
                </a:solidFill>
                <a:latin typeface="Calibri"/>
              </a:rPr>
              <a:t>DEPENDENCIES/ SHOW STOPPER for developing:</a:t>
            </a:r>
            <a:endParaRPr lang="en-IN" sz="1400" spc="-12" dirty="0">
              <a:solidFill>
                <a:srgbClr val="000000"/>
              </a:solidFill>
              <a:latin typeface="Calibri"/>
            </a:endParaRP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2" dirty="0">
                <a:solidFill>
                  <a:srgbClr val="000000"/>
                </a:solidFill>
                <a:latin typeface="Calibri"/>
              </a:rPr>
              <a:t>Formation of projects requires availability of tech stack.</a:t>
            </a:r>
          </a:p>
          <a:p>
            <a:pPr marL="355500" indent="-342900">
              <a:lnSpc>
                <a:spcPct val="100000"/>
              </a:lnSpc>
              <a:spcBef>
                <a:spcPts val="99"/>
              </a:spcBef>
              <a:buFont typeface="+mj-lt"/>
              <a:buAutoNum type="arabicPeriod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of i3 and above required.</a:t>
            </a:r>
            <a:endParaRPr lang="en-IN" sz="14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906920" y="461520"/>
            <a:ext cx="5333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400" b="0" strike="noStrike" spc="-26">
                <a:latin typeface="Calibri"/>
              </a:rPr>
              <a:t>Few </a:t>
            </a:r>
            <a:r>
              <a:rPr lang="en-IN" sz="4400" b="0" strike="noStrike" spc="-7">
                <a:latin typeface="Calibri"/>
              </a:rPr>
              <a:t>points </a:t>
            </a:r>
            <a:r>
              <a:rPr lang="en-IN" sz="4400" b="0" strike="noStrike" spc="-26">
                <a:latin typeface="Calibri"/>
              </a:rPr>
              <a:t>to </a:t>
            </a:r>
            <a:r>
              <a:rPr lang="en-IN" sz="4400" b="0" strike="noStrike" spc="4">
                <a:latin typeface="Calibri"/>
              </a:rPr>
              <a:t>be</a:t>
            </a:r>
            <a:r>
              <a:rPr lang="en-IN" sz="4400" b="0" strike="noStrike" spc="-32">
                <a:latin typeface="Calibri"/>
              </a:rPr>
              <a:t> </a:t>
            </a:r>
            <a:r>
              <a:rPr lang="en-IN" sz="4400" b="0" strike="noStrike" spc="-7">
                <a:latin typeface="Calibri"/>
              </a:rPr>
              <a:t>Noted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783440"/>
            <a:ext cx="8405280" cy="1951920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0600" rIns="0" bIns="0">
            <a:spAutoFit/>
          </a:bodyPr>
          <a:lstStyle/>
          <a:p>
            <a:pPr marL="378000" indent="-28656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7" dirty="0">
                <a:latin typeface="Calibri"/>
              </a:rPr>
              <a:t>Kindly </a:t>
            </a:r>
            <a:r>
              <a:rPr lang="en-IN" sz="1800" b="0" strike="noStrike" spc="-15" dirty="0">
                <a:latin typeface="Calibri"/>
              </a:rPr>
              <a:t>keep </a:t>
            </a:r>
            <a:r>
              <a:rPr lang="en-IN" sz="1800" b="0" strike="noStrike" spc="-1" dirty="0">
                <a:latin typeface="Calibri"/>
              </a:rPr>
              <a:t>the </a:t>
            </a:r>
            <a:r>
              <a:rPr lang="en-IN" sz="1800" b="0" strike="noStrike" spc="-7" dirty="0">
                <a:latin typeface="Calibri"/>
              </a:rPr>
              <a:t>maximum </a:t>
            </a:r>
            <a:r>
              <a:rPr lang="en-IN" sz="1800" b="0" strike="noStrike" spc="-12" dirty="0">
                <a:latin typeface="Calibri"/>
              </a:rPr>
              <a:t>PPT </a:t>
            </a:r>
            <a:r>
              <a:rPr lang="en-IN" sz="1800" b="0" strike="noStrike" spc="-7" dirty="0">
                <a:latin typeface="Calibri"/>
              </a:rPr>
              <a:t>limit </a:t>
            </a:r>
            <a:r>
              <a:rPr lang="en-IN" sz="1800" b="0" strike="noStrike" spc="-12" dirty="0">
                <a:latin typeface="Calibri"/>
              </a:rPr>
              <a:t>to </a:t>
            </a:r>
            <a:r>
              <a:rPr lang="en-IN" sz="1800" b="0" strike="noStrike" spc="-1" dirty="0">
                <a:latin typeface="Calibri"/>
              </a:rPr>
              <a:t>3</a:t>
            </a:r>
            <a:r>
              <a:rPr lang="en-IN" sz="1800" b="0" strike="noStrike" spc="63" dirty="0">
                <a:latin typeface="Calibri"/>
              </a:rPr>
              <a:t> </a:t>
            </a:r>
            <a:r>
              <a:rPr lang="en-IN" sz="1800" b="0" strike="noStrike" spc="-7" dirty="0">
                <a:latin typeface="Calibri"/>
              </a:rPr>
              <a:t>pages.</a:t>
            </a:r>
            <a:endParaRPr lang="en-IN" sz="1800" b="0" strike="noStrike" spc="-1" dirty="0">
              <a:latin typeface="Arial"/>
            </a:endParaRPr>
          </a:p>
          <a:p>
            <a:pPr marL="378000" indent="-2865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7" dirty="0">
                <a:latin typeface="Calibri"/>
              </a:rPr>
              <a:t>All </a:t>
            </a:r>
            <a:r>
              <a:rPr lang="en-IN" sz="1800" b="0" strike="noStrike" spc="-1" dirty="0">
                <a:latin typeface="Calibri"/>
              </a:rPr>
              <a:t>the </a:t>
            </a:r>
            <a:r>
              <a:rPr lang="en-IN" sz="1800" b="0" strike="noStrike" spc="-12" dirty="0">
                <a:latin typeface="Calibri"/>
              </a:rPr>
              <a:t>topics </a:t>
            </a:r>
            <a:r>
              <a:rPr lang="en-IN" sz="1800" b="0" strike="noStrike" spc="-7" dirty="0">
                <a:latin typeface="Calibri"/>
              </a:rPr>
              <a:t>should be </a:t>
            </a:r>
            <a:r>
              <a:rPr lang="en-IN" sz="1800" b="0" strike="noStrike" spc="-12" dirty="0">
                <a:latin typeface="Calibri"/>
              </a:rPr>
              <a:t>utilized </a:t>
            </a:r>
            <a:r>
              <a:rPr lang="en-IN" sz="1800" b="0" strike="noStrike" spc="-15" dirty="0">
                <a:latin typeface="Calibri"/>
              </a:rPr>
              <a:t>for </a:t>
            </a:r>
            <a:r>
              <a:rPr lang="en-IN" sz="1800" b="0" strike="noStrike" spc="-12" dirty="0">
                <a:latin typeface="Calibri"/>
              </a:rPr>
              <a:t>description </a:t>
            </a:r>
            <a:r>
              <a:rPr lang="en-IN" sz="1800" b="0" strike="noStrike" spc="-7" dirty="0">
                <a:latin typeface="Calibri"/>
              </a:rPr>
              <a:t>of </a:t>
            </a:r>
            <a:r>
              <a:rPr lang="en-IN" sz="1800" b="0" strike="noStrike" spc="-12" dirty="0">
                <a:latin typeface="Calibri"/>
              </a:rPr>
              <a:t>your</a:t>
            </a:r>
            <a:r>
              <a:rPr lang="en-IN" sz="1800" b="0" strike="noStrike" spc="137" dirty="0">
                <a:latin typeface="Calibri"/>
              </a:rPr>
              <a:t> </a:t>
            </a:r>
            <a:r>
              <a:rPr lang="en-IN" sz="1800" b="0" strike="noStrike" spc="-12" dirty="0">
                <a:latin typeface="Calibri"/>
              </a:rPr>
              <a:t>idea.</a:t>
            </a:r>
            <a:endParaRPr lang="en-IN" sz="1800" b="0" strike="noStrike" spc="-1" dirty="0">
              <a:latin typeface="Arial"/>
            </a:endParaRPr>
          </a:p>
          <a:p>
            <a:pPr marL="37800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35" dirty="0">
                <a:latin typeface="Calibri"/>
              </a:rPr>
              <a:t>Try </a:t>
            </a:r>
            <a:r>
              <a:rPr lang="en-IN" sz="1800" b="0" strike="noStrike" spc="-12" dirty="0">
                <a:latin typeface="Calibri"/>
              </a:rPr>
              <a:t>to avoid paragraphs </a:t>
            </a:r>
            <a:r>
              <a:rPr lang="en-IN" sz="1800" b="0" strike="noStrike" spc="-1" dirty="0">
                <a:latin typeface="Calibri"/>
              </a:rPr>
              <a:t>and </a:t>
            </a:r>
            <a:r>
              <a:rPr lang="en-IN" sz="1800" b="0" strike="noStrike" spc="-12" dirty="0">
                <a:latin typeface="Calibri"/>
              </a:rPr>
              <a:t>post your </a:t>
            </a:r>
            <a:r>
              <a:rPr lang="en-IN" sz="1800" b="0" strike="noStrike" spc="-7" dirty="0">
                <a:latin typeface="Calibri"/>
              </a:rPr>
              <a:t>idea in</a:t>
            </a:r>
            <a:r>
              <a:rPr lang="en-IN" sz="1800" b="0" strike="noStrike" spc="103" dirty="0">
                <a:latin typeface="Calibri"/>
              </a:rPr>
              <a:t> </a:t>
            </a:r>
            <a:r>
              <a:rPr lang="en-IN" sz="1800" b="0" strike="noStrike" spc="-7" dirty="0">
                <a:latin typeface="Calibri"/>
              </a:rPr>
              <a:t>points.</a:t>
            </a:r>
            <a:endParaRPr lang="en-IN" sz="1800" b="0" strike="noStrike" spc="-1" dirty="0">
              <a:latin typeface="Arial"/>
            </a:endParaRPr>
          </a:p>
          <a:p>
            <a:pPr marL="37800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12">
                <a:latin typeface="Calibri"/>
              </a:rPr>
              <a:t>Keep your explanation </a:t>
            </a:r>
            <a:r>
              <a:rPr lang="en-IN" sz="1800" b="0" strike="noStrike" spc="-7">
                <a:latin typeface="Calibri"/>
              </a:rPr>
              <a:t>precise </a:t>
            </a:r>
            <a:r>
              <a:rPr lang="en-IN" sz="1800" b="0" strike="noStrike" spc="-1">
                <a:latin typeface="Calibri"/>
              </a:rPr>
              <a:t>and </a:t>
            </a:r>
            <a:r>
              <a:rPr lang="en-IN" sz="1800" b="0" strike="noStrike" spc="-12">
                <a:latin typeface="Calibri"/>
              </a:rPr>
              <a:t>easy to</a:t>
            </a:r>
            <a:r>
              <a:rPr lang="en-IN" sz="1800" b="0" strike="noStrike" spc="58">
                <a:latin typeface="Calibri"/>
              </a:rPr>
              <a:t> </a:t>
            </a:r>
            <a:r>
              <a:rPr lang="en-IN" sz="1800" b="0" strike="noStrike" spc="-12">
                <a:latin typeface="Calibri"/>
              </a:rPr>
              <a:t>understand.</a:t>
            </a:r>
            <a:endParaRPr lang="en-IN" sz="1800" b="0" strike="noStrike" spc="-1">
              <a:latin typeface="Arial"/>
            </a:endParaRPr>
          </a:p>
          <a:p>
            <a:pPr marL="37800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1" dirty="0">
                <a:latin typeface="Calibri"/>
              </a:rPr>
              <a:t>Idea </a:t>
            </a:r>
            <a:r>
              <a:rPr lang="en-IN" sz="1800" b="0" strike="noStrike" spc="-7" dirty="0">
                <a:latin typeface="Calibri"/>
              </a:rPr>
              <a:t>should be unique </a:t>
            </a:r>
            <a:r>
              <a:rPr lang="en-IN" sz="1800" b="0" strike="noStrike" spc="-1" dirty="0">
                <a:latin typeface="Calibri"/>
              </a:rPr>
              <a:t>and </a:t>
            </a:r>
            <a:r>
              <a:rPr lang="en-IN" sz="1800" b="0" strike="noStrike" spc="-7" dirty="0">
                <a:latin typeface="Calibri"/>
              </a:rPr>
              <a:t>novel. </a:t>
            </a:r>
            <a:r>
              <a:rPr lang="en-IN" sz="1800" b="0" strike="noStrike" spc="-1" dirty="0">
                <a:latin typeface="Calibri"/>
              </a:rPr>
              <a:t>If it </a:t>
            </a:r>
            <a:r>
              <a:rPr lang="en-IN" sz="1800" b="0" strike="noStrike" spc="-7" dirty="0">
                <a:latin typeface="Calibri"/>
              </a:rPr>
              <a:t>has </a:t>
            </a:r>
            <a:r>
              <a:rPr lang="en-IN" sz="1800" b="0" strike="noStrike" spc="-1" dirty="0">
                <a:latin typeface="Calibri"/>
              </a:rPr>
              <a:t>a </a:t>
            </a:r>
            <a:r>
              <a:rPr lang="en-IN" sz="1800" b="0" strike="noStrike" spc="-7" dirty="0">
                <a:latin typeface="Calibri"/>
              </a:rPr>
              <a:t>business </a:t>
            </a:r>
            <a:r>
              <a:rPr lang="en-IN" sz="1800" b="0" strike="noStrike" spc="-12" dirty="0">
                <a:latin typeface="Calibri"/>
              </a:rPr>
              <a:t>potential more </a:t>
            </a:r>
            <a:r>
              <a:rPr lang="en-IN" sz="1800" b="0" strike="noStrike" spc="-12" dirty="0" err="1">
                <a:latin typeface="Calibri"/>
              </a:rPr>
              <a:t>weightage</a:t>
            </a:r>
            <a:r>
              <a:rPr lang="en-IN" sz="1800" b="0" strike="noStrike" spc="-12" dirty="0">
                <a:latin typeface="Calibri"/>
              </a:rPr>
              <a:t> </a:t>
            </a:r>
            <a:r>
              <a:rPr lang="en-IN" sz="1800" b="0" strike="noStrike" spc="-7" dirty="0">
                <a:latin typeface="Calibri"/>
              </a:rPr>
              <a:t>will  be</a:t>
            </a:r>
            <a:r>
              <a:rPr lang="en-IN" sz="1800" b="0" strike="noStrike" spc="9" dirty="0">
                <a:latin typeface="Calibri"/>
              </a:rPr>
              <a:t> </a:t>
            </a:r>
            <a:r>
              <a:rPr lang="en-IN" sz="1800" b="0" strike="noStrike" spc="-7" dirty="0">
                <a:latin typeface="Calibri"/>
              </a:rPr>
              <a:t>given.</a:t>
            </a:r>
            <a:endParaRPr lang="en-IN" sz="1800" b="0" strike="noStrike" spc="-1" dirty="0">
              <a:latin typeface="Arial"/>
            </a:endParaRPr>
          </a:p>
          <a:p>
            <a:pPr marL="37800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378360" algn="l"/>
              </a:tabLst>
            </a:pPr>
            <a:r>
              <a:rPr lang="en-IN" sz="1800" b="0" strike="noStrike" spc="-1" dirty="0">
                <a:latin typeface="Calibri"/>
              </a:rPr>
              <a:t>Apart </a:t>
            </a:r>
            <a:r>
              <a:rPr lang="en-IN" sz="1800" b="0" strike="noStrike" spc="-12" dirty="0">
                <a:latin typeface="Calibri"/>
              </a:rPr>
              <a:t>from </a:t>
            </a:r>
            <a:r>
              <a:rPr lang="en-IN" sz="1800" b="0" strike="noStrike" spc="-1" dirty="0">
                <a:latin typeface="Calibri"/>
              </a:rPr>
              <a:t>this </a:t>
            </a:r>
            <a:r>
              <a:rPr lang="en-IN" sz="1800" b="0" strike="noStrike" spc="-12" dirty="0">
                <a:latin typeface="Calibri"/>
              </a:rPr>
              <a:t>PPT abstract </a:t>
            </a:r>
            <a:r>
              <a:rPr lang="en-IN" sz="1800" b="0" strike="noStrike" spc="-7" dirty="0">
                <a:latin typeface="Calibri"/>
              </a:rPr>
              <a:t>of </a:t>
            </a:r>
            <a:r>
              <a:rPr lang="en-IN" sz="1800" b="0" strike="noStrike" spc="-12" dirty="0">
                <a:latin typeface="Calibri"/>
              </a:rPr>
              <a:t>your </a:t>
            </a:r>
            <a:r>
              <a:rPr lang="en-IN" sz="1800" b="0" strike="noStrike" spc="-7" dirty="0">
                <a:latin typeface="Calibri"/>
              </a:rPr>
              <a:t>idea will be </a:t>
            </a:r>
            <a:r>
              <a:rPr lang="en-IN" sz="1800" b="0" strike="noStrike" spc="-15" dirty="0">
                <a:latin typeface="Calibri"/>
              </a:rPr>
              <a:t>asked </a:t>
            </a:r>
            <a:r>
              <a:rPr lang="en-IN" sz="1800" b="0" strike="noStrike" spc="-12" dirty="0">
                <a:latin typeface="Calibri"/>
              </a:rPr>
              <a:t>separately </a:t>
            </a:r>
            <a:r>
              <a:rPr lang="en-IN" sz="1800" b="0" strike="noStrike" spc="-7" dirty="0">
                <a:latin typeface="Calibri"/>
              </a:rPr>
              <a:t>while</a:t>
            </a:r>
            <a:r>
              <a:rPr lang="en-IN" sz="1800" b="0" strike="noStrike" spc="168" dirty="0">
                <a:latin typeface="Calibri"/>
              </a:rPr>
              <a:t> </a:t>
            </a:r>
            <a:r>
              <a:rPr lang="en-IN" sz="1800" b="0" strike="noStrike" spc="-12" dirty="0">
                <a:latin typeface="Calibri"/>
              </a:rPr>
              <a:t>submitting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169520" y="6495840"/>
            <a:ext cx="804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2600">
              <a:lnSpc>
                <a:spcPts val="1426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Page </a:t>
            </a:r>
            <a:fld id="{E46FF16A-274B-47EF-B7CE-2EA8A209DCEB}" type="slidenum">
              <a:rPr lang="en-IN" sz="1200" b="0" strike="noStrike" spc="-1">
                <a:solidFill>
                  <a:srgbClr val="000000"/>
                </a:solidFill>
                <a:latin typeface="Arial"/>
              </a:rPr>
              <a:pPr marL="12600">
                <a:lnSpc>
                  <a:spcPts val="1426"/>
                </a:lnSpc>
              </a:pPr>
              <a:t>4</a:t>
            </a:fld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 of</a:t>
            </a:r>
            <a:r>
              <a:rPr lang="en-IN" sz="1200" b="0" strike="noStrike" spc="-97">
                <a:solidFill>
                  <a:srgbClr val="000000"/>
                </a:solidFill>
                <a:latin typeface="Arial"/>
              </a:rPr>
              <a:t> </a:t>
            </a:r>
            <a:r>
              <a:rPr lang="en-IN" sz="1200" b="0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362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das</dc:creator>
  <cp:lastModifiedBy>Arpita Das</cp:lastModifiedBy>
  <cp:revision>11</cp:revision>
  <dcterms:modified xsi:type="dcterms:W3CDTF">2021-03-20T14:18:03Z</dcterms:modified>
</cp:coreProperties>
</file>