
<file path=[Content_Types].xml><?xml version="1.0" encoding="utf-8"?>
<Types xmlns="http://schemas.openxmlformats.org/package/2006/content-types"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73" r:id="rId3"/>
    <p:sldId id="257" r:id="rId4"/>
    <p:sldId id="258" r:id="rId5"/>
    <p:sldId id="259" r:id="rId6"/>
    <p:sldId id="274" r:id="rId7"/>
    <p:sldId id="260" r:id="rId8"/>
    <p:sldId id="261" r:id="rId9"/>
    <p:sldId id="262" r:id="rId10"/>
    <p:sldId id="263" r:id="rId11"/>
    <p:sldId id="275" r:id="rId12"/>
    <p:sldId id="264" r:id="rId13"/>
    <p:sldId id="265" r:id="rId14"/>
    <p:sldId id="266" r:id="rId15"/>
    <p:sldId id="267" r:id="rId16"/>
    <p:sldId id="268" r:id="rId17"/>
    <p:sldId id="269" r:id="rId18"/>
    <p:sldId id="271" r:id="rId19"/>
    <p:sldId id="270" r:id="rId20"/>
    <p:sldId id="272" r:id="rId21"/>
    <p:sldId id="276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42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6f73a0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6f73a0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efcbe53926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efcbe53926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efcbe53926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efcbe53926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84097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efcbe53926_0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efcbe53926_0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fcbe53926_0_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fcbe53926_0_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efe1266ab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efe1266ab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efe1266ab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efe1266ab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efe1266ab6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efe1266ab6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efe1266ab6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efe1266ab6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efcbe53926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efcbe53926_0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efe1266ab6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efe1266ab6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6f73a0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6f73a0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72414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fcbe53926_0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fcbe53926_0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fcbe53926_0_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fcbe53926_0_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8087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efcbe53926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efcbe53926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efcbe53926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efcbe53926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efcbe53926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efcbe53926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efcbe53926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efcbe53926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9535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efcbe53926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efcbe53926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efcbe53926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efcbe53926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efcbe53926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efcbe53926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%3cusername%3e/%3crepository%3e.gi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Jenkin, Docker</a:t>
            </a:r>
            <a:br>
              <a:rPr lang="en" dirty="0"/>
            </a:br>
            <a:r>
              <a:rPr lang="en" dirty="0"/>
              <a:t>Project</a:t>
            </a:r>
            <a:endParaRPr lang="en-US" dirty="0"/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9F7DEFCD-F7C7-7719-EEAF-BF4CECA3C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 descr="A cartoon of a person holding a cup&#10;&#10;Description automatically generated">
            <a:extLst>
              <a:ext uri="{FF2B5EF4-FFF2-40B4-BE49-F238E27FC236}">
                <a16:creationId xmlns:a16="http://schemas.microsoft.com/office/drawing/2014/main" id="{05ADD2CB-C319-EE93-7B8F-165384CD0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8837" y="1532697"/>
            <a:ext cx="2628900" cy="17335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9FA0A030-2607-D312-85CE-06EC2062D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434" y="251773"/>
            <a:ext cx="8424111" cy="464490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C9D7F8-388F-6D11-3B89-2BF661922275}"/>
              </a:ext>
            </a:extLst>
          </p:cNvPr>
          <p:cNvSpPr txBox="1"/>
          <p:nvPr/>
        </p:nvSpPr>
        <p:spPr>
          <a:xfrm flipH="1">
            <a:off x="284258" y="132522"/>
            <a:ext cx="4592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How to Push Project on Jenkin</a:t>
            </a:r>
          </a:p>
        </p:txBody>
      </p:sp>
      <p:pic>
        <p:nvPicPr>
          <p:cNvPr id="4" name="Google Shape;94;p21">
            <a:extLst>
              <a:ext uri="{FF2B5EF4-FFF2-40B4-BE49-F238E27FC236}">
                <a16:creationId xmlns:a16="http://schemas.microsoft.com/office/drawing/2014/main" id="{5C6F3A0B-4774-B10B-912D-2E393E29B77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370"/>
          <a:stretch/>
        </p:blipFill>
        <p:spPr>
          <a:xfrm>
            <a:off x="357145" y="501854"/>
            <a:ext cx="8190653" cy="43692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6CF27EE-8204-45F3-EF28-F58A4DF53A5B}"/>
              </a:ext>
            </a:extLst>
          </p:cNvPr>
          <p:cNvCxnSpPr>
            <a:cxnSpLocks/>
          </p:cNvCxnSpPr>
          <p:nvPr/>
        </p:nvCxnSpPr>
        <p:spPr>
          <a:xfrm flipH="1">
            <a:off x="1066800" y="1152939"/>
            <a:ext cx="669235" cy="364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7D975A3-D747-EA3C-443C-E49DE5B396E2}"/>
              </a:ext>
            </a:extLst>
          </p:cNvPr>
          <p:cNvSpPr txBox="1"/>
          <p:nvPr/>
        </p:nvSpPr>
        <p:spPr>
          <a:xfrm>
            <a:off x="1288774" y="1279284"/>
            <a:ext cx="1040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Click here</a:t>
            </a:r>
          </a:p>
        </p:txBody>
      </p:sp>
    </p:spTree>
    <p:extLst>
      <p:ext uri="{BB962C8B-B14F-4D97-AF65-F5344CB8AC3E}">
        <p14:creationId xmlns:p14="http://schemas.microsoft.com/office/powerpoint/2010/main" val="3257396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1"/>
          <p:cNvPicPr preferRelativeResize="0"/>
          <p:nvPr/>
        </p:nvPicPr>
        <p:blipFill rotWithShape="1">
          <a:blip r:embed="rId3">
            <a:alphaModFix/>
          </a:blip>
          <a:srcRect t="4370"/>
          <a:stretch/>
        </p:blipFill>
        <p:spPr>
          <a:xfrm>
            <a:off x="152400" y="331304"/>
            <a:ext cx="8602133" cy="46399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/>
          <p:nvPr/>
        </p:nvSpPr>
        <p:spPr>
          <a:xfrm>
            <a:off x="3308400" y="2091150"/>
            <a:ext cx="2527200" cy="9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tx1"/>
                </a:solidFill>
              </a:rPr>
              <a:t>DOCKER</a:t>
            </a:r>
            <a:endParaRPr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/>
          <p:nvPr/>
        </p:nvSpPr>
        <p:spPr>
          <a:xfrm>
            <a:off x="345150" y="649661"/>
            <a:ext cx="8453700" cy="4016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tx1"/>
                </a:solidFill>
              </a:rPr>
              <a:t>Docker Commands</a:t>
            </a:r>
            <a:endParaRPr sz="2000" b="1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2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tx1"/>
                </a:solidFill>
              </a:rPr>
              <a:t>docker build -t jarFileName         </a:t>
            </a:r>
            <a:r>
              <a:rPr lang="en" sz="1800" dirty="0">
                <a:solidFill>
                  <a:schemeClr val="lt2"/>
                </a:solidFill>
              </a:rPr>
              <a:t>			{ Used for Image creation }</a:t>
            </a:r>
            <a:endParaRPr sz="1800" dirty="0">
              <a:solidFill>
                <a:schemeClr val="lt2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sz="1800" dirty="0">
              <a:solidFill>
                <a:schemeClr val="lt2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tx1"/>
                </a:solidFill>
              </a:rPr>
              <a:t>docker run -p 9090:8082 jarFileName</a:t>
            </a:r>
            <a:r>
              <a:rPr lang="en" sz="1800" dirty="0">
                <a:solidFill>
                  <a:schemeClr val="lt2"/>
                </a:solidFill>
              </a:rPr>
              <a:t>	            { Runs Image on 9090 port }</a:t>
            </a:r>
            <a:endParaRPr sz="1800" dirty="0">
              <a:solidFill>
                <a:schemeClr val="lt2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sz="1800" dirty="0">
              <a:solidFill>
                <a:schemeClr val="lt2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tx1"/>
                </a:solidFill>
              </a:rPr>
              <a:t>docker tag jarFileName repositoryName </a:t>
            </a:r>
            <a:r>
              <a:rPr lang="en" sz="1800" dirty="0">
                <a:solidFill>
                  <a:schemeClr val="lt2"/>
                </a:solidFill>
              </a:rPr>
              <a:t>	 	{ Creates tag for image } </a:t>
            </a:r>
            <a:endParaRPr sz="1800" dirty="0">
              <a:solidFill>
                <a:schemeClr val="lt2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sz="1800" dirty="0">
              <a:solidFill>
                <a:schemeClr val="lt2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tx1"/>
                </a:solidFill>
              </a:rPr>
              <a:t>docker push tagName </a:t>
            </a:r>
            <a:r>
              <a:rPr lang="en" sz="1800" dirty="0">
                <a:solidFill>
                  <a:schemeClr val="lt2"/>
                </a:solidFill>
              </a:rPr>
              <a:t>			{ Pushes image on DockerHub }</a:t>
            </a:r>
            <a:endParaRPr sz="1800" dirty="0">
              <a:solidFill>
                <a:schemeClr val="lt2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sz="1800" dirty="0">
              <a:solidFill>
                <a:schemeClr val="lt2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tx1"/>
                </a:solidFill>
              </a:rPr>
              <a:t>Docker pull tagName </a:t>
            </a:r>
            <a:r>
              <a:rPr lang="en" sz="1800" dirty="0">
                <a:solidFill>
                  <a:schemeClr val="lt2"/>
                </a:solidFill>
              </a:rPr>
              <a:t>			{ Pull image from DockerHub }</a:t>
            </a:r>
            <a:endParaRPr sz="1800" dirty="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7"/>
          <p:cNvPicPr preferRelativeResize="0"/>
          <p:nvPr/>
        </p:nvPicPr>
        <p:blipFill rotWithShape="1">
          <a:blip r:embed="rId3">
            <a:alphaModFix/>
          </a:blip>
          <a:srcRect t="5067"/>
          <a:stretch/>
        </p:blipFill>
        <p:spPr>
          <a:xfrm>
            <a:off x="152400" y="390938"/>
            <a:ext cx="8602133" cy="4593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265500" y="159749"/>
            <a:ext cx="4045200" cy="1482300"/>
          </a:xfr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</a:t>
            </a:r>
            <a:r>
              <a:rPr lang="en-US" dirty="0"/>
              <a:t>is Jenkin?</a:t>
            </a:r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9F7DEFCD-F7C7-7719-EEAF-BF4CECA3C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A person with his hand on his chin&#10;&#10;Description automatically generated">
            <a:extLst>
              <a:ext uri="{FF2B5EF4-FFF2-40B4-BE49-F238E27FC236}">
                <a16:creationId xmlns:a16="http://schemas.microsoft.com/office/drawing/2014/main" id="{9938F4F1-53B8-32A4-AB5B-EF021CA9B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82" y="1990954"/>
            <a:ext cx="3410844" cy="22738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5F4B05-BCFC-6F6F-BB69-17DED04E4B15}"/>
              </a:ext>
            </a:extLst>
          </p:cNvPr>
          <p:cNvSpPr txBox="1"/>
          <p:nvPr/>
        </p:nvSpPr>
        <p:spPr>
          <a:xfrm flipH="1">
            <a:off x="4928688" y="1009593"/>
            <a:ext cx="358583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</a:rPr>
              <a:t>Jenkins is an open-source automation server used primarily for continuous integration and continuous deployment (CI/CD). </a:t>
            </a:r>
          </a:p>
          <a:p>
            <a:pPr marL="285750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</a:rPr>
              <a:t>It automates the process of building, testing, and deploying software, allowing developers to integrate changes into a shared repository frequently and automatically deploy those changes.</a:t>
            </a:r>
          </a:p>
        </p:txBody>
      </p:sp>
    </p:spTree>
    <p:extLst>
      <p:ext uri="{BB962C8B-B14F-4D97-AF65-F5344CB8AC3E}">
        <p14:creationId xmlns:p14="http://schemas.microsoft.com/office/powerpoint/2010/main" val="6045004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9"/>
          <p:cNvPicPr preferRelativeResize="0"/>
          <p:nvPr/>
        </p:nvPicPr>
        <p:blipFill rotWithShape="1">
          <a:blip r:embed="rId3">
            <a:alphaModFix/>
          </a:blip>
          <a:srcRect t="5067"/>
          <a:stretch/>
        </p:blipFill>
        <p:spPr>
          <a:xfrm>
            <a:off x="152400" y="390938"/>
            <a:ext cx="8602133" cy="4593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22E1C90C-6DF6-1886-4C32-FB2CAFA01AF3}"/>
              </a:ext>
            </a:extLst>
          </p:cNvPr>
          <p:cNvSpPr/>
          <p:nvPr/>
        </p:nvSpPr>
        <p:spPr>
          <a:xfrm>
            <a:off x="1941443" y="1616765"/>
            <a:ext cx="4108175" cy="1541602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Google Shape;99;p22"/>
          <p:cNvSpPr txBox="1"/>
          <p:nvPr/>
        </p:nvSpPr>
        <p:spPr>
          <a:xfrm>
            <a:off x="3038714" y="2091150"/>
            <a:ext cx="2527200" cy="9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18343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 rotWithShape="1">
          <a:blip r:embed="rId3">
            <a:alphaModFix/>
          </a:blip>
          <a:srcRect t="4930"/>
          <a:stretch/>
        </p:blipFill>
        <p:spPr>
          <a:xfrm>
            <a:off x="185530" y="271669"/>
            <a:ext cx="8602133" cy="4600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 rotWithShape="1">
          <a:blip r:embed="rId3">
            <a:alphaModFix/>
          </a:blip>
          <a:srcRect t="4793"/>
          <a:stretch/>
        </p:blipFill>
        <p:spPr>
          <a:xfrm>
            <a:off x="152400" y="377686"/>
            <a:ext cx="8602133" cy="4606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A24A8893-FE24-C075-DEB2-05DFADBFB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678" y="1062880"/>
            <a:ext cx="852075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git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init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                              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Initialize a Git repository.</a:t>
            </a:r>
            <a:endParaRPr kumimoji="0" lang="en-US" altLang="en-US" sz="44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git add .      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Stage all files.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git commit -m "Initial commit"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       – Commit staged files.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git remote add origin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3"/>
              </a:rPr>
              <a:t>https://github.com/&lt;username&gt;/&lt;repository&gt;.git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Add a remote repository.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git push -u origin master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or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git push -u origin main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          – Push changes to GitHub.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0DDAF6-222D-7E52-B9E7-D618DAC7BE31}"/>
              </a:ext>
            </a:extLst>
          </p:cNvPr>
          <p:cNvSpPr txBox="1"/>
          <p:nvPr/>
        </p:nvSpPr>
        <p:spPr>
          <a:xfrm>
            <a:off x="5009321" y="4611755"/>
            <a:ext cx="3995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https://github.com/aniketb5050/jerkinproject.git</a:t>
            </a:r>
          </a:p>
        </p:txBody>
      </p:sp>
    </p:spTree>
    <p:extLst>
      <p:ext uri="{BB962C8B-B14F-4D97-AF65-F5344CB8AC3E}">
        <p14:creationId xmlns:p14="http://schemas.microsoft.com/office/powerpoint/2010/main" val="1599029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216</Words>
  <Application>Microsoft Office PowerPoint</Application>
  <PresentationFormat>On-screen Show (16:9)</PresentationFormat>
  <Paragraphs>31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Arial Unicode MS</vt:lpstr>
      <vt:lpstr>Courier New</vt:lpstr>
      <vt:lpstr>Simple Dark</vt:lpstr>
      <vt:lpstr>Jenkin, Docker Project</vt:lpstr>
      <vt:lpstr>What is Jenkin?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Jenkin CI/CD Pipeline</dc:title>
  <dc:creator>Aniket Bhagwat</dc:creator>
  <cp:lastModifiedBy>Aniket Bhagwat</cp:lastModifiedBy>
  <cp:revision>5</cp:revision>
  <dcterms:modified xsi:type="dcterms:W3CDTF">2024-08-01T10:42:50Z</dcterms:modified>
</cp:coreProperties>
</file>