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webextension1.xml" ContentType="application/vnd.ms-office.webextension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9652D62-ECFB-408E-ABE6-155A644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1FEA985-924B-4044-8778-32D1E7164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</a:t>
            </a:r>
            <a:r>
              <a:rPr lang="en-US" sz="4400" dirty="0" smtClean="0"/>
              <a:t>CHALLENGE</a:t>
            </a:r>
            <a:endParaRPr lang="en-US" sz="4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6C7F9CB-BCC3-4648-8DEF-07B0887D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Aniket</a:t>
            </a:r>
            <a:r>
              <a:rPr lang="en-US" dirty="0" smtClean="0">
                <a:solidFill>
                  <a:schemeClr val="tx1"/>
                </a:solidFill>
              </a:rPr>
              <a:t> Babar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ca="http://schemas.microsoft.com/office/powerpoint/2013/contentapp" xmlns:we="http://schemas.microsoft.com/office/webextensions/webextension/2010/11" xmlns="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xmlns="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405F23C-C82E-4181-95EA-321F3D891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9652D62-ECFB-408E-ABE6-155A644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1FEA985-924B-4044-8778-32D1E7164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6C7F9CB-BCC3-4648-8DEF-07B0887D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xmlns="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xmlns="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350</TotalTime>
  <Words>175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Slate</vt:lpstr>
      <vt:lpstr>CODEBASICS RESUME CHALLENGE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Admin</cp:lastModifiedBy>
  <cp:revision>4</cp:revision>
  <dcterms:created xsi:type="dcterms:W3CDTF">2022-09-16T13:01:48Z</dcterms:created>
  <dcterms:modified xsi:type="dcterms:W3CDTF">2024-07-21T17:02:15Z</dcterms:modified>
</cp:coreProperties>
</file>