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6" r:id="rId7"/>
    <p:sldId id="277" r:id="rId8"/>
    <p:sldId id="265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>
        <p:scale>
          <a:sx n="81" d="100"/>
          <a:sy n="81" d="100"/>
        </p:scale>
        <p:origin x="-28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xmlns="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xmlns="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</p:spPr>
        <p:txBody>
          <a:bodyPr/>
          <a:lstStyle/>
          <a:p>
            <a:r>
              <a:rPr lang="en-US" sz="5400" dirty="0"/>
              <a:t>AtliQo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00427"/>
            <a:ext cx="9500507" cy="806675"/>
          </a:xfrm>
        </p:spPr>
        <p:txBody>
          <a:bodyPr/>
          <a:lstStyle/>
          <a:p>
            <a:r>
              <a:rPr lang="en-US" dirty="0" err="1" smtClean="0"/>
              <a:t>Aniket</a:t>
            </a:r>
            <a:r>
              <a:rPr lang="en-US" dirty="0" smtClean="0"/>
              <a:t> Babar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23705B-CBD7-790B-6580-AF42432CB210}"/>
              </a:ext>
            </a:extLst>
          </p:cNvPr>
          <p:cNvSpPr txBox="1"/>
          <p:nvPr/>
        </p:nvSpPr>
        <p:spPr>
          <a:xfrm>
            <a:off x="1167493" y="3509963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Codebasics November Month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</a:p>
          <a:p>
            <a:r>
              <a:rPr lang="en-US" sz="1800" dirty="0"/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xmlns="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xmlns="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dirty="0"/>
              <a:t>ARPU – Average Revenue Per User</a:t>
            </a:r>
          </a:p>
          <a:p>
            <a:r>
              <a:rPr lang="en-US" dirty="0"/>
              <a:t>Revenue – Revenue for all the plans</a:t>
            </a:r>
          </a:p>
          <a:p>
            <a:r>
              <a:rPr lang="en-US" dirty="0"/>
              <a:t>Active users – Number of Persons who are using the network</a:t>
            </a:r>
          </a:p>
          <a:p>
            <a:r>
              <a:rPr lang="en-US" dirty="0"/>
              <a:t>Unsubscribed users – Number of Persons who left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19B1978-2D29-7959-60C8-0CD50D402B4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075345" y="2177345"/>
            <a:ext cx="3709957" cy="2947311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6AB2E1-F823-F2CD-64F6-10330FB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2191450"/>
            <a:ext cx="3738959" cy="2947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65864D4-19EC-5AF0-F78D-EDFE457A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88" y="2177345"/>
            <a:ext cx="3739427" cy="2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554</TotalTime>
  <Words>95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AtliQo Telecom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NAVEEN SRINIVASAN</dc:creator>
  <cp:lastModifiedBy>Admin</cp:lastModifiedBy>
  <cp:revision>4</cp:revision>
  <dcterms:created xsi:type="dcterms:W3CDTF">2022-12-29T06:36:15Z</dcterms:created>
  <dcterms:modified xsi:type="dcterms:W3CDTF">2024-07-21T16:52:19Z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