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8B35-71F8-4C55-AE18-99260C8F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49A1B-BA3C-4D90-A885-066565225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147B-B1EB-4BAF-B069-9AA06DB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2D83-F32F-46E1-98DE-7755DBF2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1DC1-D795-4280-A173-46264D9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FE4-00DF-4570-9A2B-5419EEF0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9C0A6-B102-4FF7-9B02-C8ACD075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CFC8-9023-4489-8FC0-AC25F57D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C270-4845-4542-B1FD-3530BD63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AB21-9811-423B-9809-684CAF6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B6E17-C5C1-415D-B51F-3DDD99C2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1E3F-C7EF-4DF0-99AB-A9C7E2E4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8633-7831-48BD-9A60-B3550CFC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C13F-7DE4-409C-BCC9-8F93B12A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4079-9C65-47B8-9616-A1219259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7B7A-7373-45CA-834B-1A1E68D3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D8FE-FA1C-4BFA-B4F8-D5660B62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4AA7-EC99-4D9C-BE5B-76E1023A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3E7F-B6E0-43B9-9D2F-FF216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F16F-8CB6-4BCD-95F3-6A5C5F78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089-94B2-49D9-B0E5-57E9C1C8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B455-2B0B-42EA-8942-F9803F3C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0AC4-73B3-4016-899D-D114D0FB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EF0A-6238-41FA-AC73-8C220DBF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4BC0-14C7-47D3-B9A7-1A2BC51A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C661-3879-4FE0-8CF2-4755E941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A181-FE18-456B-88EA-0D408CD79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D7680-4FBD-4377-95C2-CFCB4DCB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D791B-422B-40C0-B1DE-1177F7E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14F7-C185-4BBD-807A-BBF61368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3E75-E5CD-40C6-9BE4-4421ED21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3AD0-1B3C-4969-A498-6D848E86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1F0F-8651-4A01-BB07-7BDC1023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BEFC-DBDF-4774-AEEC-746C930A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6D45-16F3-40AF-A18D-39E6FEA48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CE29-F97F-4532-B1CF-0F83CC9A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2347F-930E-4379-A67E-88E59511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2F97E-6D60-45BB-879D-D3C3B9BA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FD0C5-7441-4B50-927C-C78EB54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377-7ABA-4D33-9962-E4F121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BE9-2CB7-4414-98B7-34C9809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DD0E8-4C19-48C0-A561-421172E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5EAC0-7566-4E8F-AADD-0B8AA637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D4EF8-D60D-4699-B98E-1A12434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6DAF3-AC62-4893-9BDD-4510F10B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149F-74A7-4C83-BFEA-739FE54A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E791-B712-4364-8D74-DC187708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F968-391E-42D6-B8D5-3882F347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3363D-6D02-4644-9246-3D4D5A97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2EF9-19D8-4B64-9D4D-32DB48B6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2572-8D4D-48B8-9F44-311B526B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94731-B79C-4CA9-BDF1-9F1A4BC7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E3-AA3F-4B22-93F1-02DC8AA8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C72D8-F16F-49F5-A5E3-6786CC75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F1DF-47C0-4553-94FD-F6DFD8EA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9753-C607-4F76-A73B-4D1C77D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F4FB-E88B-4379-A679-A6EE92DC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C1FD-198B-4476-A4C7-434E932F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2C27-6E2F-48E1-B0B5-2D22CF9F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D48-6EEE-4C24-9ED3-F6164A9C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3BF5-78E3-401E-95EB-1957F70F1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916D-4768-4A2D-9458-869B8244A28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8403-616D-47DC-AAEB-7EAB6E971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F058-177D-43DB-A875-AC978AD3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6769-2DB3-4057-A780-9A3EA82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0066-4F7B-456D-9EA4-1BAEC95C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- </a:t>
            </a:r>
            <a:r>
              <a:rPr lang="en-US" dirty="0" err="1"/>
              <a:t>Miniproject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A8D32-2D89-4671-A8BA-506B5882E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1004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499E-8055-4D5A-89A5-A0C6B73B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0F6E-07BB-43B4-9A7E-58D80192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Aniket Bote (D17C-10)</a:t>
            </a:r>
          </a:p>
          <a:p>
            <a:r>
              <a:rPr lang="en-US" dirty="0"/>
              <a:t>Devashish </a:t>
            </a:r>
            <a:r>
              <a:rPr lang="en-US" dirty="0" err="1"/>
              <a:t>Gopalani</a:t>
            </a:r>
            <a:r>
              <a:rPr lang="en-US" dirty="0"/>
              <a:t> (D17C-20)</a:t>
            </a:r>
          </a:p>
          <a:p>
            <a:r>
              <a:rPr lang="en-US" dirty="0"/>
              <a:t>Ashish </a:t>
            </a:r>
            <a:r>
              <a:rPr lang="en-US" dirty="0" err="1"/>
              <a:t>Gwalani</a:t>
            </a:r>
            <a:r>
              <a:rPr lang="en-US" dirty="0"/>
              <a:t> (D17C-22)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8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A79-E151-412D-941A-D298302F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287E-A6F4-413E-8B4C-80019A22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the goal in hard flat clustering as follows. Given (</a:t>
            </a:r>
            <a:r>
              <a:rPr lang="en-US" dirty="0" err="1"/>
              <a:t>i</a:t>
            </a:r>
            <a:r>
              <a:rPr lang="en-US" dirty="0"/>
              <a:t>) a set of documents D = {d1,...</a:t>
            </a:r>
            <a:r>
              <a:rPr lang="en-US" dirty="0" err="1"/>
              <a:t>dn</a:t>
            </a:r>
            <a:r>
              <a:rPr lang="en-US" dirty="0"/>
              <a:t>}, (ii) a desired number of clusters K, and (iii) an </a:t>
            </a:r>
            <a:r>
              <a:rPr lang="en-US" i="1" dirty="0"/>
              <a:t>objective function</a:t>
            </a:r>
            <a:r>
              <a:rPr lang="en-US" dirty="0"/>
              <a:t> that evaluates the quality of a clustering, we want to compute an assignment ⋎:D→ {1,...,K} that minimizes (or, in other cases, maximizes) the objective function. In most cases, we also demand that ⋎ is surjective, i.e., that none of the K clusters is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BD3-FAFF-4BAB-9492-CFA2891D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2704-61C4-48E2-969A-672EBD60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● Advertisers: These are marketing professionals who with the help of document clusters can </a:t>
            </a:r>
            <a:r>
              <a:rPr lang="en-US" dirty="0" err="1"/>
              <a:t>analyse</a:t>
            </a:r>
            <a:r>
              <a:rPr lang="en-US" dirty="0"/>
              <a:t> if people are more responsive to advertisements of documents of particular clusters.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● Company Personnel: Many MNCs use automatic document clustering system to cluster all the documentation generated during one fiscal year into respective clusters.</a:t>
            </a:r>
          </a:p>
        </p:txBody>
      </p:sp>
    </p:spTree>
    <p:extLst>
      <p:ext uri="{BB962C8B-B14F-4D97-AF65-F5344CB8AC3E}">
        <p14:creationId xmlns:p14="http://schemas.microsoft.com/office/powerpoint/2010/main" val="674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AA0B-3F7A-43DF-A4C1-36830B9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C077-0EE2-4313-8546-9D45BD22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Tokenizing and Stemming</a:t>
            </a:r>
          </a:p>
          <a:p>
            <a:r>
              <a:rPr lang="en-US" dirty="0" err="1"/>
              <a:t>Stopwords</a:t>
            </a:r>
            <a:r>
              <a:rPr lang="en-US" dirty="0"/>
              <a:t> removal</a:t>
            </a:r>
          </a:p>
          <a:p>
            <a:r>
              <a:rPr lang="en-US" dirty="0"/>
              <a:t>Generating Vocab</a:t>
            </a:r>
          </a:p>
          <a:p>
            <a:r>
              <a:rPr lang="en-US" dirty="0"/>
              <a:t>Generating </a:t>
            </a:r>
            <a:r>
              <a:rPr lang="en-US" dirty="0" err="1"/>
              <a:t>Tf-idf</a:t>
            </a:r>
            <a:r>
              <a:rPr lang="en-US" dirty="0"/>
              <a:t> Matrix</a:t>
            </a:r>
          </a:p>
          <a:p>
            <a:r>
              <a:rPr lang="en-US" dirty="0"/>
              <a:t>Elbow Curve Method</a:t>
            </a:r>
          </a:p>
          <a:p>
            <a:r>
              <a:rPr lang="en-US" dirty="0"/>
              <a:t>Generate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F08-4F63-4010-AABC-5F794B2F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1AE98-CA05-47FF-9FA9-14564EF4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550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E5A8-A4AF-4F70-B81D-2E5127FF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A9D567-DE82-49DC-9174-E665EDA7C9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662" y="1825625"/>
            <a:ext cx="460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EFA-A841-45C1-9F57-7EE3A832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524-9007-451E-9184-B54E4BAC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Python 3.6</a:t>
            </a:r>
          </a:p>
          <a:p>
            <a:r>
              <a:rPr lang="en-US" dirty="0"/>
              <a:t>2. NLTK</a:t>
            </a:r>
          </a:p>
          <a:p>
            <a:r>
              <a:rPr lang="en-US" dirty="0"/>
              <a:t>3.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4. Matplotlib</a:t>
            </a:r>
          </a:p>
          <a:p>
            <a:r>
              <a:rPr lang="en-US" dirty="0"/>
              <a:t>5. regex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C2FC-B9F2-4ABE-A321-C8F98A4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AF4F-81F0-40BA-BA6F-AB504086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clustering (or text clustering) is the application of cluster analysis to textual documents. It has applications in automatic document organization, topic extraction and fast information retrieval or filtering.</a:t>
            </a:r>
          </a:p>
        </p:txBody>
      </p:sp>
    </p:spTree>
    <p:extLst>
      <p:ext uri="{BB962C8B-B14F-4D97-AF65-F5344CB8AC3E}">
        <p14:creationId xmlns:p14="http://schemas.microsoft.com/office/powerpoint/2010/main" val="25592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NLP - Miniproject</vt:lpstr>
      <vt:lpstr>Team</vt:lpstr>
      <vt:lpstr>Problem </vt:lpstr>
      <vt:lpstr>Stakeholder</vt:lpstr>
      <vt:lpstr>Methodology</vt:lpstr>
      <vt:lpstr>Elbow Curve</vt:lpstr>
      <vt:lpstr>Conceptual Diagram</vt:lpstr>
      <vt:lpstr>TECHNOLOGIES USED: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Aniket Bote</dc:creator>
  <cp:lastModifiedBy>Aniket Bote</cp:lastModifiedBy>
  <cp:revision>2</cp:revision>
  <dcterms:created xsi:type="dcterms:W3CDTF">2020-04-05T12:34:00Z</dcterms:created>
  <dcterms:modified xsi:type="dcterms:W3CDTF">2020-04-05T12:44:15Z</dcterms:modified>
</cp:coreProperties>
</file>