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3" r:id="rId7"/>
    <p:sldId id="261" r:id="rId8"/>
    <p:sldId id="260" r:id="rId9"/>
    <p:sldId id="262" r:id="rId10"/>
    <p:sldId id="306" r:id="rId11"/>
    <p:sldId id="308" r:id="rId12"/>
    <p:sldId id="307" r:id="rId13"/>
    <p:sldId id="309" r:id="rId14"/>
  </p:sldIdLst>
  <p:sldSz cx="9144000" cy="5143500"/>
  <p:notesSz cx="6858000" cy="9144000"/>
  <p:embeddedFontLst>
    <p:embeddedFont>
      <p:font typeface="Neucha" panose="02000506050000020004"/>
      <p:regular r:id="rId18"/>
    </p:embeddedFont>
    <p:embeddedFont>
      <p:font typeface="Bookman Old Style" panose="02050604050505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88df9164e0_0_14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88df9164e0_0_14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84d516db96_0_5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84d516db96_0_5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a90a90c82_1_256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a90a90c82_1_256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2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 panose="02000506050000020004"/>
              <a:buNone/>
              <a:defRPr sz="7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 panose="02000506050000020004"/>
              <a:buNone/>
              <a:defRPr sz="5200" b="1">
                <a:solidFill>
                  <a:srgbClr val="374957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" name="Google Shape;82;p2"/>
          <p:cNvSpPr txBox="1"/>
          <p:nvPr>
            <p:ph type="subTitle" idx="1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 panose="00000500000000000000"/>
              <a:buNone/>
              <a:defRPr sz="1800" b="1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solidFill>
          <a:schemeClr val="accent1"/>
        </a:solidFill>
        <a:effectLst/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/>
          <p:cNvSpPr txBox="1"/>
          <p:nvPr>
            <p:ph type="subTitle" idx="1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7" name="Google Shape;627;p1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type="subTitle" idx="2"/>
          </p:nvPr>
        </p:nvSpPr>
        <p:spPr>
          <a:xfrm>
            <a:off x="1200570" y="1977300"/>
            <a:ext cx="271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629" name="Google Shape;629;p11"/>
          <p:cNvSpPr txBox="1"/>
          <p:nvPr>
            <p:ph type="subTitle" idx="3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0" name="Google Shape;630;p11"/>
          <p:cNvSpPr txBox="1"/>
          <p:nvPr>
            <p:ph type="subTitle" idx="4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631" name="Google Shape;631;p11"/>
          <p:cNvGrpSpPr/>
          <p:nvPr/>
        </p:nvGrpSpPr>
        <p:grpSpPr>
          <a:xfrm rot="2918387" flipH="1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32" name="Google Shape;632;p11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3" name="Google Shape;643;p11"/>
          <p:cNvGrpSpPr/>
          <p:nvPr/>
        </p:nvGrpSpPr>
        <p:grpSpPr>
          <a:xfrm rot="2013131" flipH="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44" name="Google Shape;644;p11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9" name="Google Shape;659;p11"/>
          <p:cNvGrpSpPr/>
          <p:nvPr/>
        </p:nvGrpSpPr>
        <p:grpSpPr>
          <a:xfrm rot="-6235069" flipH="1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660" name="Google Shape;660;p11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2" name="Google Shape;662;p11"/>
          <p:cNvGrpSpPr/>
          <p:nvPr/>
        </p:nvGrpSpPr>
        <p:grpSpPr>
          <a:xfrm rot="-6698716" flipH="1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663" name="Google Shape;663;p11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7" name="Google Shape;667;p11"/>
          <p:cNvSpPr/>
          <p:nvPr/>
        </p:nvSpPr>
        <p:spPr>
          <a:xfrm rot="-1720377" flipH="1">
            <a:off x="743057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8" name="Google Shape;668;p11"/>
          <p:cNvSpPr/>
          <p:nvPr/>
        </p:nvSpPr>
        <p:spPr>
          <a:xfrm rot="-842110" flipH="1">
            <a:off x="123693" y="52957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9" name="Google Shape;669;p11"/>
          <p:cNvGrpSpPr/>
          <p:nvPr/>
        </p:nvGrpSpPr>
        <p:grpSpPr>
          <a:xfrm rot="6757396" flipH="1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670" name="Google Shape;670;p11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11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680" name="Google Shape;680;p11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AND_TWO_COLUMNS_1_1">
    <p:bg>
      <p:bgPr>
        <a:solidFill>
          <a:schemeClr val="accent1"/>
        </a:solidFill>
        <a:effectLst/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684" name="Google Shape;684;p12"/>
          <p:cNvGrpSpPr/>
          <p:nvPr/>
        </p:nvGrpSpPr>
        <p:grpSpPr>
          <a:xfrm rot="2918387" flipH="1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6" name="Google Shape;696;p12"/>
          <p:cNvGrpSpPr/>
          <p:nvPr/>
        </p:nvGrpSpPr>
        <p:grpSpPr>
          <a:xfrm rot="2013131" flipH="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12"/>
          <p:cNvGrpSpPr/>
          <p:nvPr/>
        </p:nvGrpSpPr>
        <p:grpSpPr>
          <a:xfrm rot="-6235069" flipH="1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5" name="Google Shape;715;p12"/>
          <p:cNvGrpSpPr/>
          <p:nvPr/>
        </p:nvGrpSpPr>
        <p:grpSpPr>
          <a:xfrm rot="-6698716" flipH="1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20" name="Google Shape;720;p12"/>
          <p:cNvSpPr/>
          <p:nvPr/>
        </p:nvSpPr>
        <p:spPr>
          <a:xfrm rot="-1720377" flipH="1">
            <a:off x="743057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12"/>
          <p:cNvSpPr/>
          <p:nvPr/>
        </p:nvSpPr>
        <p:spPr>
          <a:xfrm rot="-842110" flipH="1">
            <a:off x="123693" y="52957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2" name="Google Shape;722;p12"/>
          <p:cNvGrpSpPr/>
          <p:nvPr/>
        </p:nvGrpSpPr>
        <p:grpSpPr>
          <a:xfrm rot="6757396" flipH="1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AND_TWO_COLUMNS_1_1_1">
    <p:bg>
      <p:bgPr>
        <a:solidFill>
          <a:schemeClr val="accent1"/>
        </a:solidFill>
        <a:effectLst/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1"/>
        </a:solidFill>
        <a:effectLst/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1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">
    <p:bg>
      <p:bgPr>
        <a:solidFill>
          <a:schemeClr val="accent1"/>
        </a:solidFill>
        <a:effectLst/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5"/>
          <p:cNvGrpSpPr/>
          <p:nvPr/>
        </p:nvGrpSpPr>
        <p:grpSpPr>
          <a:xfrm rot="2009154" flipH="1">
            <a:off x="885347" y="-216021"/>
            <a:ext cx="569387" cy="950286"/>
            <a:chOff x="1980950" y="3649100"/>
            <a:chExt cx="146600" cy="244675"/>
          </a:xfrm>
        </p:grpSpPr>
        <p:sp>
          <p:nvSpPr>
            <p:cNvPr id="787" name="Google Shape;787;p15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8" name="Google Shape;798;p15"/>
          <p:cNvGrpSpPr/>
          <p:nvPr/>
        </p:nvGrpSpPr>
        <p:grpSpPr>
          <a:xfrm rot="566270" flipH="1">
            <a:off x="-104719" y="164606"/>
            <a:ext cx="623491" cy="1156677"/>
            <a:chOff x="2369275" y="3344925"/>
            <a:chExt cx="160525" cy="297800"/>
          </a:xfrm>
        </p:grpSpPr>
        <p:sp>
          <p:nvSpPr>
            <p:cNvPr id="799" name="Google Shape;799;p15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4" name="Google Shape;814;p15"/>
          <p:cNvGrpSpPr/>
          <p:nvPr/>
        </p:nvGrpSpPr>
        <p:grpSpPr>
          <a:xfrm rot="-7337878" flipH="1">
            <a:off x="646820" y="669576"/>
            <a:ext cx="414887" cy="1399055"/>
            <a:chOff x="954700" y="3672025"/>
            <a:chExt cx="106825" cy="360200"/>
          </a:xfrm>
        </p:grpSpPr>
        <p:sp>
          <p:nvSpPr>
            <p:cNvPr id="815" name="Google Shape;815;p15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4" name="Google Shape;824;p15"/>
          <p:cNvGrpSpPr/>
          <p:nvPr/>
        </p:nvGrpSpPr>
        <p:grpSpPr>
          <a:xfrm rot="3717561" flipH="1">
            <a:off x="8515339" y="3419439"/>
            <a:ext cx="360249" cy="1149361"/>
            <a:chOff x="616875" y="3027700"/>
            <a:chExt cx="97525" cy="311150"/>
          </a:xfrm>
        </p:grpSpPr>
        <p:sp>
          <p:nvSpPr>
            <p:cNvPr id="825" name="Google Shape;825;p15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0" name="Google Shape;830;p15"/>
          <p:cNvSpPr/>
          <p:nvPr/>
        </p:nvSpPr>
        <p:spPr>
          <a:xfrm rot="-1965861" flipH="1">
            <a:off x="8644466" y="4390720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5"/>
          <p:cNvSpPr/>
          <p:nvPr/>
        </p:nvSpPr>
        <p:spPr>
          <a:xfrm rot="-1228039" flipH="1">
            <a:off x="7921507" y="4498224"/>
            <a:ext cx="526617" cy="541772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1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/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5" name="Google Shape;835;p16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ONE_COLUMN_TEXT_2">
    <p:bg>
      <p:bgPr>
        <a:solidFill>
          <a:schemeClr val="accent1"/>
        </a:solidFill>
        <a:effectLst/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/>
          <p:nvPr>
            <p:ph type="subTitle" idx="1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7" name="Google Shape;877;p17"/>
          <p:cNvSpPr txBox="1"/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bg>
      <p:bgPr>
        <a:solidFill>
          <a:schemeClr val="accent1"/>
        </a:solidFill>
        <a:effectLst/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/>
          <p:nvPr>
            <p:ph type="subTitle" idx="1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1" name="Google Shape;941;p18"/>
          <p:cNvSpPr txBox="1"/>
          <p:nvPr>
            <p:ph type="subTitle" idx="2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8"/>
          <p:cNvSpPr txBox="1"/>
          <p:nvPr>
            <p:ph type="subTitle" idx="3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type="subTitle" idx="4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type="subTitle" idx="5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5" name="Google Shape;945;p18"/>
          <p:cNvSpPr txBox="1"/>
          <p:nvPr>
            <p:ph type="subTitle" idx="6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6" name="Google Shape;946;p1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5" name="Google Shape;995;p18"/>
          <p:cNvGrpSpPr/>
          <p:nvPr/>
        </p:nvGrpSpPr>
        <p:grpSpPr>
          <a:xfrm rot="-4839262" flipH="1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">
    <p:bg>
      <p:bgPr>
        <a:solidFill>
          <a:schemeClr val="accent1"/>
        </a:solidFill>
        <a:effectLst/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/>
          <p:nvPr>
            <p:ph type="subTitle" idx="1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type="subTitle" idx="2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1002" name="Google Shape;1002;p19"/>
          <p:cNvSpPr txBox="1"/>
          <p:nvPr>
            <p:ph type="subTitle" idx="3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3" name="Google Shape;1003;p19"/>
          <p:cNvSpPr txBox="1"/>
          <p:nvPr>
            <p:ph type="subTitle" idx="4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4" name="Google Shape;1004;p19"/>
          <p:cNvSpPr txBox="1"/>
          <p:nvPr>
            <p:ph type="subTitle" idx="5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5" name="Google Shape;1005;p19"/>
          <p:cNvSpPr txBox="1"/>
          <p:nvPr>
            <p:ph type="subTitle" idx="6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6" name="Google Shape;1006;p19"/>
          <p:cNvSpPr txBox="1"/>
          <p:nvPr>
            <p:ph type="subTitle" idx="7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7" name="Google Shape;1007;p19"/>
          <p:cNvSpPr txBox="1"/>
          <p:nvPr>
            <p:ph type="subTitle" idx="8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ONE_COLUMN_TEXT_1_1_2">
    <p:bg>
      <p:bgPr>
        <a:solidFill>
          <a:schemeClr val="accent1"/>
        </a:solidFill>
        <a:effectLst/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/>
          <p:nvPr>
            <p:ph type="subTitle" idx="1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59" name="Google Shape;1059;p20"/>
          <p:cNvSpPr txBox="1"/>
          <p:nvPr>
            <p:ph type="subTitle" idx="2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0" name="Google Shape;1060;p20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1061" name="Google Shape;1061;p20"/>
          <p:cNvSpPr txBox="1"/>
          <p:nvPr>
            <p:ph type="subTitle" idx="3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2" name="Google Shape;1062;p20"/>
          <p:cNvSpPr txBox="1"/>
          <p:nvPr>
            <p:ph type="subTitle" idx="4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1_1">
    <p:bg>
      <p:bgPr>
        <a:solidFill>
          <a:schemeClr val="accent1"/>
        </a:solidFill>
        <a:effectLst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/>
          <p:nvPr>
            <p:ph type="subTitle" idx="1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3" name="Google Shape;1173;p22"/>
          <p:cNvSpPr txBox="1"/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1174" name="Google Shape;1174;p2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75" name="Google Shape;1175;p22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3" name="Google Shape;1183;p2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184" name="Google Shape;1184;p22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198" name="Google Shape;1198;p22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201" name="Google Shape;1201;p2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211" name="Google Shape;1211;p22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214" name="Google Shape;1214;p22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9" name="Google Shape;1219;p2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220" name="Google Shape;1220;p2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224" name="Google Shape;1224;p22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227" name="Google Shape;1227;p2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0" name="Google Shape;1230;p2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231" name="Google Shape;1231;p2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247" name="Google Shape;1247;p22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5" name="Google Shape;1255;p2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256" name="Google Shape;1256;p22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2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270" name="Google Shape;1270;p22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/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77" name="Google Shape;1277;p23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avLst/>
            <a:gdLst/>
            <a:ahLst/>
            <a:cxnLst/>
            <a:rect l="l" t="t" r="r" b="b"/>
            <a:pathLst>
              <a:path w="35421" h="25285" extrusionOk="0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/>
          <p:nvPr>
            <p:ph type="title" hasCustomPrompt="1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 panose="02000506050000020004"/>
              <a:buNone/>
              <a:defRPr sz="81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/>
          <p:nvPr>
            <p:ph type="ctrTitle" idx="2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1354" name="Google Shape;1354;p25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ECTION_HEADER_1">
    <p:bg>
      <p:bgPr>
        <a:solidFill>
          <a:schemeClr val="accent1"/>
        </a:solidFill>
        <a:effectLst/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/>
          <p:nvPr>
            <p:ph type="title" hasCustomPrompt="1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/>
          <p:nvPr>
            <p:ph type="subTitle" idx="1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28"/>
          <p:cNvSpPr txBox="1"/>
          <p:nvPr>
            <p:ph type="title" idx="2" hasCustomPrompt="1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/>
          <p:nvPr>
            <p:ph type="subTitle" idx="3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3" name="Google Shape;1563;p28"/>
          <p:cNvSpPr txBox="1"/>
          <p:nvPr>
            <p:ph type="title" idx="4" hasCustomPrompt="1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/>
          <p:nvPr>
            <p:ph type="subTitle" idx="5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5" name="Google Shape;1565;p28"/>
          <p:cNvSpPr txBox="1"/>
          <p:nvPr>
            <p:ph type="ctrTitle" idx="6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1_1">
    <p:bg>
      <p:bgPr>
        <a:solidFill>
          <a:schemeClr val="accent1"/>
        </a:solidFill>
        <a:effectLst/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29"/>
          <p:cNvGrpSpPr/>
          <p:nvPr/>
        </p:nvGrpSpPr>
        <p:grpSpPr>
          <a:xfrm rot="2918387" flipH="1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1607" name="Google Shape;1607;p29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8" name="Google Shape;1618;p29"/>
          <p:cNvGrpSpPr/>
          <p:nvPr/>
        </p:nvGrpSpPr>
        <p:grpSpPr>
          <a:xfrm rot="2013131" flipH="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1619" name="Google Shape;1619;p29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 rot="-6235069" flipH="1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1635" name="Google Shape;1635;p29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7" name="Google Shape;1637;p29"/>
          <p:cNvGrpSpPr/>
          <p:nvPr/>
        </p:nvGrpSpPr>
        <p:grpSpPr>
          <a:xfrm rot="-6698716" flipH="1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1638" name="Google Shape;1638;p29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2" name="Google Shape;1642;p29"/>
          <p:cNvSpPr/>
          <p:nvPr/>
        </p:nvSpPr>
        <p:spPr>
          <a:xfrm rot="-1720377" flipH="1">
            <a:off x="743057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3" name="Google Shape;1643;p29"/>
          <p:cNvSpPr/>
          <p:nvPr/>
        </p:nvSpPr>
        <p:spPr>
          <a:xfrm rot="-842110" flipH="1">
            <a:off x="123693" y="52957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4" name="Google Shape;1644;p29"/>
          <p:cNvGrpSpPr/>
          <p:nvPr/>
        </p:nvGrpSpPr>
        <p:grpSpPr>
          <a:xfrm rot="6757396" flipH="1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1645" name="Google Shape;1645;p29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1655" name="Google Shape;1655;p29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7" name="Google Shape;1657;p29"/>
          <p:cNvSpPr txBox="1"/>
          <p:nvPr>
            <p:ph type="title"/>
          </p:nvPr>
        </p:nvSpPr>
        <p:spPr>
          <a:xfrm>
            <a:off x="755262" y="206414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8" name="Google Shape;1658;p29"/>
          <p:cNvSpPr txBox="1"/>
          <p:nvPr>
            <p:ph type="subTitle" idx="1"/>
          </p:nvPr>
        </p:nvSpPr>
        <p:spPr>
          <a:xfrm>
            <a:off x="755262" y="2357297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9" name="Google Shape;1659;p29"/>
          <p:cNvSpPr txBox="1"/>
          <p:nvPr>
            <p:ph type="title" idx="2"/>
          </p:nvPr>
        </p:nvSpPr>
        <p:spPr>
          <a:xfrm>
            <a:off x="3516750" y="206414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0" name="Google Shape;1660;p29"/>
          <p:cNvSpPr txBox="1"/>
          <p:nvPr>
            <p:ph type="subTitle" idx="3"/>
          </p:nvPr>
        </p:nvSpPr>
        <p:spPr>
          <a:xfrm>
            <a:off x="3516750" y="2357297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1" name="Google Shape;1661;p29"/>
          <p:cNvSpPr txBox="1"/>
          <p:nvPr>
            <p:ph type="title" idx="4"/>
          </p:nvPr>
        </p:nvSpPr>
        <p:spPr>
          <a:xfrm>
            <a:off x="6278238" y="206414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2" name="Google Shape;1662;p29"/>
          <p:cNvSpPr txBox="1"/>
          <p:nvPr>
            <p:ph type="subTitle" idx="5"/>
          </p:nvPr>
        </p:nvSpPr>
        <p:spPr>
          <a:xfrm>
            <a:off x="6278238" y="2357297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3" name="Google Shape;1663;p29"/>
          <p:cNvSpPr txBox="1"/>
          <p:nvPr>
            <p:ph type="title" idx="6"/>
          </p:nvPr>
        </p:nvSpPr>
        <p:spPr>
          <a:xfrm>
            <a:off x="755262" y="3447941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4" name="Google Shape;1664;p29"/>
          <p:cNvSpPr txBox="1"/>
          <p:nvPr>
            <p:ph type="subTitle" idx="7"/>
          </p:nvPr>
        </p:nvSpPr>
        <p:spPr>
          <a:xfrm>
            <a:off x="755262" y="3731945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5" name="Google Shape;1665;p29"/>
          <p:cNvSpPr txBox="1"/>
          <p:nvPr>
            <p:ph type="title" idx="8"/>
          </p:nvPr>
        </p:nvSpPr>
        <p:spPr>
          <a:xfrm>
            <a:off x="3516750" y="3447941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6" name="Google Shape;1666;p29"/>
          <p:cNvSpPr txBox="1"/>
          <p:nvPr>
            <p:ph type="subTitle" idx="9"/>
          </p:nvPr>
        </p:nvSpPr>
        <p:spPr>
          <a:xfrm>
            <a:off x="3516750" y="3741470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7" name="Google Shape;1667;p29"/>
          <p:cNvSpPr txBox="1"/>
          <p:nvPr>
            <p:ph type="title" idx="13"/>
          </p:nvPr>
        </p:nvSpPr>
        <p:spPr>
          <a:xfrm>
            <a:off x="6278238" y="3447941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8" name="Google Shape;1668;p29"/>
          <p:cNvSpPr txBox="1"/>
          <p:nvPr>
            <p:ph type="subTitle" idx="14"/>
          </p:nvPr>
        </p:nvSpPr>
        <p:spPr>
          <a:xfrm>
            <a:off x="6278238" y="3741470"/>
            <a:ext cx="211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9" name="Google Shape;1669;p29"/>
          <p:cNvSpPr txBox="1"/>
          <p:nvPr>
            <p:ph type="ctrTitle" idx="15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1"/>
        </a:solid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subTitle" idx="1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4"/>
          <p:cNvSpPr/>
          <p:nvPr/>
        </p:nvSpPr>
        <p:spPr>
          <a:xfrm rot="290954" flipH="1">
            <a:off x="8792626" y="3491026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5" name="Google Shape;235;p4"/>
          <p:cNvGrpSpPr/>
          <p:nvPr/>
        </p:nvGrpSpPr>
        <p:grpSpPr>
          <a:xfrm rot="4044333" flipH="1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4"/>
          <p:cNvGrpSpPr/>
          <p:nvPr/>
        </p:nvGrpSpPr>
        <p:grpSpPr>
          <a:xfrm rot="1012302" flipH="1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" name="Google Shape;248;p4"/>
          <p:cNvGrpSpPr/>
          <p:nvPr/>
        </p:nvGrpSpPr>
        <p:grpSpPr>
          <a:xfrm rot="-2203129" flipH="1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4" name="Google Shape;264;p4"/>
          <p:cNvSpPr txBox="1"/>
          <p:nvPr>
            <p:ph type="title" idx="2" hasCustomPrompt="1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avLst/>
              <a:gdLst/>
              <a:ahLst/>
              <a:cxnLst/>
              <a:rect l="l" t="t" r="r" b="b"/>
              <a:pathLst>
                <a:path w="941" h="921" extrusionOk="0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avLst/>
              <a:gdLst/>
              <a:ahLst/>
              <a:cxnLst/>
              <a:rect l="l" t="t" r="r" b="b"/>
              <a:pathLst>
                <a:path w="2664" h="3910" extrusionOk="0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avLst/>
              <a:gdLst/>
              <a:ahLst/>
              <a:cxnLst/>
              <a:rect l="l" t="t" r="r" b="b"/>
              <a:pathLst>
                <a:path w="481" h="632" extrusionOk="0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avLst/>
              <a:gdLst/>
              <a:ahLst/>
              <a:cxnLst/>
              <a:rect l="l" t="t" r="r" b="b"/>
              <a:pathLst>
                <a:path w="3171" h="755" extrusionOk="0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avLst/>
              <a:gdLst/>
              <a:ahLst/>
              <a:cxnLst/>
              <a:rect l="l" t="t" r="r" b="b"/>
              <a:pathLst>
                <a:path w="3356" h="2767" extrusionOk="0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avLst/>
              <a:gdLst/>
              <a:ahLst/>
              <a:cxnLst/>
              <a:rect l="l" t="t" r="r" b="b"/>
              <a:pathLst>
                <a:path w="4523" h="2374" extrusionOk="0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avLst/>
              <a:gdLst/>
              <a:ahLst/>
              <a:cxnLst/>
              <a:rect l="l" t="t" r="r" b="b"/>
              <a:pathLst>
                <a:path w="744" h="3925" extrusionOk="0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avLst/>
              <a:gdLst/>
              <a:ahLst/>
              <a:cxnLst/>
              <a:rect l="l" t="t" r="r" b="b"/>
              <a:pathLst>
                <a:path w="1441" h="1011" extrusionOk="0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avLst/>
              <a:gdLst/>
              <a:ahLst/>
              <a:cxnLst/>
              <a:rect l="l" t="t" r="r" b="b"/>
              <a:pathLst>
                <a:path w="2311" h="2996" extrusionOk="0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avLst/>
              <a:gdLst/>
              <a:ahLst/>
              <a:cxnLst/>
              <a:rect l="l" t="t" r="r" b="b"/>
              <a:pathLst>
                <a:path w="1162" h="744" extrusionOk="0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avLst/>
              <a:gdLst/>
              <a:ahLst/>
              <a:cxnLst/>
              <a:rect l="l" t="t" r="r" b="b"/>
              <a:pathLst>
                <a:path w="4285" h="14408" extrusionOk="0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avLst/>
              <a:gdLst/>
              <a:ahLst/>
              <a:cxnLst/>
              <a:rect l="l" t="t" r="r" b="b"/>
              <a:pathLst>
                <a:path w="535" h="257" extrusionOk="0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avLst/>
              <a:gdLst/>
              <a:ahLst/>
              <a:cxnLst/>
              <a:rect l="l" t="t" r="r" b="b"/>
              <a:pathLst>
                <a:path w="512" h="314" extrusionOk="0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avLst/>
              <a:gdLst/>
              <a:ahLst/>
              <a:cxnLst/>
              <a:rect l="l" t="t" r="r" b="b"/>
              <a:pathLst>
                <a:path w="245" h="176" extrusionOk="0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avLst/>
              <a:gdLst/>
              <a:ahLst/>
              <a:cxnLst/>
              <a:rect l="l" t="t" r="r" b="b"/>
              <a:pathLst>
                <a:path w="686" h="256" extrusionOk="0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avLst/>
              <a:gdLst/>
              <a:ahLst/>
              <a:cxnLst/>
              <a:rect l="l" t="t" r="r" b="b"/>
              <a:pathLst>
                <a:path w="465" h="186" extrusionOk="0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avLst/>
              <a:gdLst/>
              <a:ahLst/>
              <a:cxnLst/>
              <a:rect l="l" t="t" r="r" b="b"/>
              <a:pathLst>
                <a:path w="407" h="244" extrusionOk="0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avLst/>
              <a:gdLst/>
              <a:ahLst/>
              <a:cxnLst/>
              <a:rect l="l" t="t" r="r" b="b"/>
              <a:pathLst>
                <a:path w="361" h="268" extrusionOk="0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avLst/>
              <a:gdLst/>
              <a:ahLst/>
              <a:cxnLst/>
              <a:rect l="l" t="t" r="r" b="b"/>
              <a:pathLst>
                <a:path w="628" h="2972" extrusionOk="0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avLst/>
              <a:gdLst/>
              <a:ahLst/>
              <a:cxnLst/>
              <a:rect l="l" t="t" r="r" b="b"/>
              <a:pathLst>
                <a:path w="8012" h="5968" extrusionOk="0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avLst/>
              <a:gdLst/>
              <a:ahLst/>
              <a:cxnLst/>
              <a:rect l="l" t="t" r="r" b="b"/>
              <a:pathLst>
                <a:path w="2740" h="2822" extrusionOk="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accent2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subTitle" idx="1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310" name="Google Shape;310;p5"/>
          <p:cNvGrpSpPr/>
          <p:nvPr/>
        </p:nvGrpSpPr>
        <p:grpSpPr>
          <a:xfrm rot="-1403612" flipH="1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3" name="Google Shape;313;p5"/>
          <p:cNvGrpSpPr/>
          <p:nvPr/>
        </p:nvGrpSpPr>
        <p:grpSpPr>
          <a:xfrm rot="1184074" flipH="1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avLst/>
            <a:gdLst/>
            <a:ahLst/>
            <a:cxnLst/>
            <a:rect l="l" t="t" r="r" b="b"/>
            <a:pathLst>
              <a:path w="7024" h="9879" extrusionOk="0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bg>
      <p:bgPr>
        <a:solidFill>
          <a:schemeClr val="accent2"/>
        </a:solid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9" name="Google Shape;379;p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380" name="Google Shape;380;p6"/>
          <p:cNvSpPr txBox="1"/>
          <p:nvPr>
            <p:ph type="subTitle" idx="1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AND_BODY_2">
    <p:bg>
      <p:bgPr>
        <a:solidFill>
          <a:schemeClr val="accent2"/>
        </a:solidFill>
        <a:effectLst/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type="subTitle" idx="1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384" name="Google Shape;384;p7"/>
          <p:cNvGrpSpPr/>
          <p:nvPr/>
        </p:nvGrpSpPr>
        <p:grpSpPr>
          <a:xfrm rot="-1403612" flipH="1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7" name="Google Shape;387;p7"/>
          <p:cNvGrpSpPr/>
          <p:nvPr/>
        </p:nvGrpSpPr>
        <p:grpSpPr>
          <a:xfrm rot="1184074" flipH="1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avLst/>
            <a:gdLst/>
            <a:ahLst/>
            <a:cxnLst/>
            <a:rect l="l" t="t" r="r" b="b"/>
            <a:pathLst>
              <a:path w="7024" h="9879" extrusionOk="0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7"/>
          <p:cNvSpPr txBox="1"/>
          <p:nvPr>
            <p:ph type="subTitle" idx="2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4" name="Google Shape;394;p8"/>
          <p:cNvSpPr txBox="1"/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/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396" name="Google Shape;396;p8"/>
          <p:cNvSpPr txBox="1"/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397" name="Google Shape;397;p8"/>
          <p:cNvSpPr txBox="1"/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8"/>
          <p:cNvSpPr txBox="1"/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/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400" name="Google Shape;400;p8"/>
          <p:cNvSpPr txBox="1"/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8"/>
          <p:cNvSpPr txBox="1"/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/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403" name="Google Shape;403;p8"/>
          <p:cNvSpPr txBox="1"/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8"/>
          <p:cNvSpPr txBox="1"/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/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406" name="Google Shape;406;p8"/>
          <p:cNvSpPr txBox="1"/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8"/>
          <p:cNvSpPr txBox="1"/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/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avLst/>
              <a:gdLst/>
              <a:ahLst/>
              <a:cxnLst/>
              <a:rect l="l" t="t" r="r" b="b"/>
              <a:pathLst>
                <a:path w="4049" h="2671" extrusionOk="0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avLst/>
              <a:gdLst/>
              <a:ahLst/>
              <a:cxnLst/>
              <a:rect l="l" t="t" r="r" b="b"/>
              <a:pathLst>
                <a:path w="883" h="808" extrusionOk="0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avLst/>
              <a:gdLst/>
              <a:ahLst/>
              <a:cxnLst/>
              <a:rect l="l" t="t" r="r" b="b"/>
              <a:pathLst>
                <a:path w="895" h="806" extrusionOk="0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avLst/>
              <a:gdLst/>
              <a:ahLst/>
              <a:cxnLst/>
              <a:rect l="l" t="t" r="r" b="b"/>
              <a:pathLst>
                <a:path w="895" h="804" extrusionOk="0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avLst/>
              <a:gdLst/>
              <a:ahLst/>
              <a:cxnLst/>
              <a:rect l="l" t="t" r="r" b="b"/>
              <a:pathLst>
                <a:path w="884" h="803" extrusionOk="0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avLst/>
              <a:gdLst/>
              <a:ahLst/>
              <a:cxnLst/>
              <a:rect l="l" t="t" r="r" b="b"/>
              <a:pathLst>
                <a:path w="883" h="809" extrusionOk="0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avLst/>
              <a:gdLst/>
              <a:ahLst/>
              <a:cxnLst/>
              <a:rect l="l" t="t" r="r" b="b"/>
              <a:pathLst>
                <a:path w="895" h="808" extrusionOk="0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avLst/>
              <a:gdLst/>
              <a:ahLst/>
              <a:cxnLst/>
              <a:rect l="l" t="t" r="r" b="b"/>
              <a:pathLst>
                <a:path w="884" h="808" extrusionOk="0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avLst/>
              <a:gdLst/>
              <a:ahLst/>
              <a:cxnLst/>
              <a:rect l="l" t="t" r="r" b="b"/>
              <a:pathLst>
                <a:path w="883" h="807" extrusionOk="0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avLst/>
              <a:gdLst/>
              <a:ahLst/>
              <a:cxnLst/>
              <a:rect l="l" t="t" r="r" b="b"/>
              <a:pathLst>
                <a:path w="2934" h="5906" extrusionOk="0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avLst/>
              <a:gdLst/>
              <a:ahLst/>
              <a:cxnLst/>
              <a:rect l="l" t="t" r="r" b="b"/>
              <a:pathLst>
                <a:path w="7988" h="9221" extrusionOk="0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accent1"/>
        </a:solidFill>
        <a:effectLst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type="subTitle" idx="1"/>
          </p:nvPr>
        </p:nvSpPr>
        <p:spPr>
          <a:xfrm>
            <a:off x="1867375" y="2747724"/>
            <a:ext cx="2549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1" name="Google Shape;431;p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 panose="02000506050000020004"/>
              <a:buNone/>
              <a:defRPr sz="4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432" name="Google Shape;432;p9"/>
          <p:cNvSpPr txBox="1"/>
          <p:nvPr>
            <p:ph type="subTitle" idx="2"/>
          </p:nvPr>
        </p:nvSpPr>
        <p:spPr>
          <a:xfrm>
            <a:off x="2020987" y="2449901"/>
            <a:ext cx="22422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433" name="Google Shape;433;p9"/>
          <p:cNvSpPr txBox="1"/>
          <p:nvPr>
            <p:ph type="subTitle" idx="3"/>
          </p:nvPr>
        </p:nvSpPr>
        <p:spPr>
          <a:xfrm>
            <a:off x="4723770" y="2749161"/>
            <a:ext cx="2549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4" name="Google Shape;434;p9"/>
          <p:cNvSpPr txBox="1"/>
          <p:nvPr>
            <p:ph type="subTitle" idx="4"/>
          </p:nvPr>
        </p:nvSpPr>
        <p:spPr>
          <a:xfrm>
            <a:off x="4877364" y="2449901"/>
            <a:ext cx="22422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436" name="Google Shape;436;p9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9" name="Google Shape;439;p9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440" name="Google Shape;440;p9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2" name="Google Shape;442;p9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443" name="Google Shape;443;p9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2" name="Google Shape;452;p9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453" name="Google Shape;453;p9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5" name="Google Shape;455;p9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456" name="Google Shape;456;p9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1" name="Google Shape;461;p9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462" name="Google Shape;462;p9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5" name="Google Shape;465;p9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466" name="Google Shape;466;p9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8" name="Google Shape;468;p9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469" name="Google Shape;469;p9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2" name="Google Shape;472;p9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473" name="Google Shape;473;p9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489" name="Google Shape;489;p9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497" name="Google Shape;497;p9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8" name="Google Shape;508;p9"/>
          <p:cNvSpPr/>
          <p:nvPr/>
        </p:nvSpPr>
        <p:spPr>
          <a:xfrm rot="-897778" flipH="1">
            <a:off x="825036" y="1701916"/>
            <a:ext cx="540259" cy="223794"/>
          </a:xfrm>
          <a:custGeom>
            <a:avLst/>
            <a:gdLst/>
            <a:ahLst/>
            <a:cxnLst/>
            <a:rect l="l" t="t" r="r" b="b"/>
            <a:pathLst>
              <a:path w="6282" h="2602" extrusionOk="0">
                <a:moveTo>
                  <a:pt x="3774" y="12"/>
                </a:moveTo>
                <a:cubicBezTo>
                  <a:pt x="4017" y="12"/>
                  <a:pt x="4261" y="24"/>
                  <a:pt x="4505" y="12"/>
                </a:cubicBezTo>
                <a:cubicBezTo>
                  <a:pt x="4842" y="1"/>
                  <a:pt x="5167" y="59"/>
                  <a:pt x="5469" y="152"/>
                </a:cubicBezTo>
                <a:cubicBezTo>
                  <a:pt x="5492" y="175"/>
                  <a:pt x="5527" y="186"/>
                  <a:pt x="5550" y="186"/>
                </a:cubicBezTo>
                <a:cubicBezTo>
                  <a:pt x="5817" y="198"/>
                  <a:pt x="5956" y="361"/>
                  <a:pt x="6072" y="570"/>
                </a:cubicBezTo>
                <a:cubicBezTo>
                  <a:pt x="6177" y="720"/>
                  <a:pt x="6281" y="895"/>
                  <a:pt x="6246" y="1104"/>
                </a:cubicBezTo>
                <a:cubicBezTo>
                  <a:pt x="6235" y="1301"/>
                  <a:pt x="6177" y="1498"/>
                  <a:pt x="6119" y="1696"/>
                </a:cubicBezTo>
                <a:cubicBezTo>
                  <a:pt x="6061" y="1881"/>
                  <a:pt x="5898" y="2021"/>
                  <a:pt x="5747" y="2114"/>
                </a:cubicBezTo>
                <a:cubicBezTo>
                  <a:pt x="5701" y="2148"/>
                  <a:pt x="5631" y="2160"/>
                  <a:pt x="5585" y="2206"/>
                </a:cubicBezTo>
                <a:cubicBezTo>
                  <a:pt x="5515" y="2276"/>
                  <a:pt x="5422" y="2288"/>
                  <a:pt x="5318" y="2264"/>
                </a:cubicBezTo>
                <a:cubicBezTo>
                  <a:pt x="5225" y="2218"/>
                  <a:pt x="5120" y="2253"/>
                  <a:pt x="5016" y="2264"/>
                </a:cubicBezTo>
                <a:cubicBezTo>
                  <a:pt x="4842" y="2288"/>
                  <a:pt x="4679" y="2346"/>
                  <a:pt x="4505" y="2381"/>
                </a:cubicBezTo>
                <a:cubicBezTo>
                  <a:pt x="4412" y="2392"/>
                  <a:pt x="4296" y="2404"/>
                  <a:pt x="4180" y="2404"/>
                </a:cubicBezTo>
                <a:cubicBezTo>
                  <a:pt x="4017" y="2404"/>
                  <a:pt x="3866" y="2404"/>
                  <a:pt x="3727" y="2450"/>
                </a:cubicBezTo>
                <a:cubicBezTo>
                  <a:pt x="3553" y="2497"/>
                  <a:pt x="3367" y="2508"/>
                  <a:pt x="3170" y="2508"/>
                </a:cubicBezTo>
                <a:cubicBezTo>
                  <a:pt x="3054" y="2508"/>
                  <a:pt x="2926" y="2508"/>
                  <a:pt x="2810" y="2555"/>
                </a:cubicBezTo>
                <a:cubicBezTo>
                  <a:pt x="2740" y="2578"/>
                  <a:pt x="2647" y="2578"/>
                  <a:pt x="2566" y="2578"/>
                </a:cubicBezTo>
                <a:cubicBezTo>
                  <a:pt x="2171" y="2578"/>
                  <a:pt x="1765" y="2601"/>
                  <a:pt x="1370" y="2578"/>
                </a:cubicBezTo>
                <a:cubicBezTo>
                  <a:pt x="1022" y="2578"/>
                  <a:pt x="720" y="2462"/>
                  <a:pt x="430" y="2276"/>
                </a:cubicBezTo>
                <a:cubicBezTo>
                  <a:pt x="360" y="2230"/>
                  <a:pt x="302" y="2172"/>
                  <a:pt x="256" y="2102"/>
                </a:cubicBezTo>
                <a:cubicBezTo>
                  <a:pt x="117" y="1847"/>
                  <a:pt x="1" y="1568"/>
                  <a:pt x="35" y="1266"/>
                </a:cubicBezTo>
                <a:cubicBezTo>
                  <a:pt x="59" y="1162"/>
                  <a:pt x="93" y="1045"/>
                  <a:pt x="151" y="953"/>
                </a:cubicBezTo>
                <a:cubicBezTo>
                  <a:pt x="291" y="767"/>
                  <a:pt x="442" y="593"/>
                  <a:pt x="662" y="477"/>
                </a:cubicBezTo>
                <a:cubicBezTo>
                  <a:pt x="778" y="419"/>
                  <a:pt x="906" y="372"/>
                  <a:pt x="1022" y="303"/>
                </a:cubicBezTo>
                <a:cubicBezTo>
                  <a:pt x="1161" y="210"/>
                  <a:pt x="1301" y="175"/>
                  <a:pt x="1463" y="186"/>
                </a:cubicBezTo>
                <a:lnTo>
                  <a:pt x="1521" y="186"/>
                </a:lnTo>
                <a:cubicBezTo>
                  <a:pt x="1754" y="105"/>
                  <a:pt x="1986" y="105"/>
                  <a:pt x="2218" y="117"/>
                </a:cubicBezTo>
                <a:cubicBezTo>
                  <a:pt x="2241" y="117"/>
                  <a:pt x="2276" y="117"/>
                  <a:pt x="2299" y="105"/>
                </a:cubicBezTo>
                <a:cubicBezTo>
                  <a:pt x="2473" y="1"/>
                  <a:pt x="2659" y="24"/>
                  <a:pt x="2845" y="24"/>
                </a:cubicBezTo>
                <a:cubicBezTo>
                  <a:pt x="3147" y="12"/>
                  <a:pt x="3460" y="12"/>
                  <a:pt x="3774" y="12"/>
                </a:cubicBezTo>
                <a:close/>
                <a:moveTo>
                  <a:pt x="3263" y="2218"/>
                </a:moveTo>
                <a:cubicBezTo>
                  <a:pt x="3321" y="2055"/>
                  <a:pt x="3379" y="1916"/>
                  <a:pt x="3437" y="1788"/>
                </a:cubicBezTo>
                <a:cubicBezTo>
                  <a:pt x="3541" y="1568"/>
                  <a:pt x="3541" y="1162"/>
                  <a:pt x="3448" y="918"/>
                </a:cubicBezTo>
                <a:cubicBezTo>
                  <a:pt x="3402" y="813"/>
                  <a:pt x="3390" y="697"/>
                  <a:pt x="3321" y="604"/>
                </a:cubicBezTo>
                <a:cubicBezTo>
                  <a:pt x="3135" y="361"/>
                  <a:pt x="2856" y="244"/>
                  <a:pt x="2566" y="337"/>
                </a:cubicBezTo>
                <a:cubicBezTo>
                  <a:pt x="2357" y="395"/>
                  <a:pt x="2160" y="395"/>
                  <a:pt x="1951" y="407"/>
                </a:cubicBezTo>
                <a:cubicBezTo>
                  <a:pt x="1916" y="407"/>
                  <a:pt x="1846" y="407"/>
                  <a:pt x="1812" y="419"/>
                </a:cubicBezTo>
                <a:cubicBezTo>
                  <a:pt x="1649" y="488"/>
                  <a:pt x="1487" y="465"/>
                  <a:pt x="1336" y="511"/>
                </a:cubicBezTo>
                <a:cubicBezTo>
                  <a:pt x="1173" y="546"/>
                  <a:pt x="1022" y="686"/>
                  <a:pt x="871" y="720"/>
                </a:cubicBezTo>
                <a:cubicBezTo>
                  <a:pt x="709" y="767"/>
                  <a:pt x="604" y="871"/>
                  <a:pt x="500" y="987"/>
                </a:cubicBezTo>
                <a:cubicBezTo>
                  <a:pt x="384" y="1104"/>
                  <a:pt x="302" y="1243"/>
                  <a:pt x="326" y="1417"/>
                </a:cubicBezTo>
                <a:cubicBezTo>
                  <a:pt x="360" y="1626"/>
                  <a:pt x="418" y="1847"/>
                  <a:pt x="546" y="2021"/>
                </a:cubicBezTo>
                <a:cubicBezTo>
                  <a:pt x="558" y="2032"/>
                  <a:pt x="581" y="2044"/>
                  <a:pt x="593" y="2044"/>
                </a:cubicBezTo>
                <a:cubicBezTo>
                  <a:pt x="836" y="2206"/>
                  <a:pt x="1115" y="2276"/>
                  <a:pt x="1405" y="2288"/>
                </a:cubicBezTo>
                <a:cubicBezTo>
                  <a:pt x="1777" y="2323"/>
                  <a:pt x="2160" y="2311"/>
                  <a:pt x="2531" y="2311"/>
                </a:cubicBezTo>
                <a:cubicBezTo>
                  <a:pt x="2578" y="2311"/>
                  <a:pt x="2624" y="2311"/>
                  <a:pt x="2647" y="2288"/>
                </a:cubicBezTo>
                <a:cubicBezTo>
                  <a:pt x="2856" y="2218"/>
                  <a:pt x="3042" y="2218"/>
                  <a:pt x="3263" y="2218"/>
                </a:cubicBezTo>
                <a:close/>
                <a:moveTo>
                  <a:pt x="3518" y="314"/>
                </a:moveTo>
                <a:cubicBezTo>
                  <a:pt x="3541" y="361"/>
                  <a:pt x="3541" y="395"/>
                  <a:pt x="3553" y="419"/>
                </a:cubicBezTo>
                <a:cubicBezTo>
                  <a:pt x="3774" y="895"/>
                  <a:pt x="3774" y="895"/>
                  <a:pt x="3774" y="1417"/>
                </a:cubicBezTo>
                <a:cubicBezTo>
                  <a:pt x="3774" y="1614"/>
                  <a:pt x="3750" y="1788"/>
                  <a:pt x="3657" y="1939"/>
                </a:cubicBezTo>
                <a:cubicBezTo>
                  <a:pt x="3611" y="2021"/>
                  <a:pt x="3565" y="2090"/>
                  <a:pt x="3623" y="2195"/>
                </a:cubicBezTo>
                <a:cubicBezTo>
                  <a:pt x="3692" y="2172"/>
                  <a:pt x="3785" y="2160"/>
                  <a:pt x="3855" y="2160"/>
                </a:cubicBezTo>
                <a:cubicBezTo>
                  <a:pt x="4145" y="2172"/>
                  <a:pt x="4412" y="2055"/>
                  <a:pt x="4702" y="2055"/>
                </a:cubicBezTo>
                <a:cubicBezTo>
                  <a:pt x="4760" y="2055"/>
                  <a:pt x="4830" y="2044"/>
                  <a:pt x="4876" y="1997"/>
                </a:cubicBezTo>
                <a:cubicBezTo>
                  <a:pt x="5016" y="1916"/>
                  <a:pt x="5178" y="1905"/>
                  <a:pt x="5318" y="1928"/>
                </a:cubicBezTo>
                <a:cubicBezTo>
                  <a:pt x="5469" y="1963"/>
                  <a:pt x="5550" y="1881"/>
                  <a:pt x="5654" y="1847"/>
                </a:cubicBezTo>
                <a:cubicBezTo>
                  <a:pt x="5782" y="1788"/>
                  <a:pt x="5817" y="1672"/>
                  <a:pt x="5863" y="1556"/>
                </a:cubicBezTo>
                <a:cubicBezTo>
                  <a:pt x="5898" y="1417"/>
                  <a:pt x="5933" y="1301"/>
                  <a:pt x="5956" y="1173"/>
                </a:cubicBezTo>
                <a:cubicBezTo>
                  <a:pt x="5979" y="1104"/>
                  <a:pt x="5956" y="1022"/>
                  <a:pt x="5933" y="976"/>
                </a:cubicBezTo>
                <a:cubicBezTo>
                  <a:pt x="5898" y="883"/>
                  <a:pt x="5840" y="813"/>
                  <a:pt x="5817" y="720"/>
                </a:cubicBezTo>
                <a:cubicBezTo>
                  <a:pt x="5782" y="639"/>
                  <a:pt x="5724" y="593"/>
                  <a:pt x="5643" y="558"/>
                </a:cubicBezTo>
                <a:cubicBezTo>
                  <a:pt x="5376" y="442"/>
                  <a:pt x="5109" y="361"/>
                  <a:pt x="4830" y="349"/>
                </a:cubicBezTo>
                <a:cubicBezTo>
                  <a:pt x="4389" y="291"/>
                  <a:pt x="3959" y="314"/>
                  <a:pt x="3518" y="3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9" name="Google Shape;509;p9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510" name="Google Shape;510;p9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TWO_COLUMNS_2">
    <p:bg>
      <p:bgPr>
        <a:solidFill>
          <a:schemeClr val="accent1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type="subTitle" idx="1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1" name="Google Shape;521;p10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Font typeface="Neucha" panose="02000506050000020004"/>
              <a:buNone/>
              <a:defRPr sz="6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 panose="00000500000000000000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sp>
        <p:nvSpPr>
          <p:cNvPr id="522" name="Google Shape;522;p10"/>
          <p:cNvSpPr txBox="1"/>
          <p:nvPr>
            <p:ph type="subTitle" idx="2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/>
        </p:txBody>
      </p:sp>
      <p:grpSp>
        <p:nvGrpSpPr>
          <p:cNvPr id="523" name="Google Shape;523;p10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 rot="-1425117" flipH="1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6" name="Google Shape;546;p10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9" name="Google Shape;549;p10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9" name="Google Shape;559;p10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0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8" name="Google Shape;568;p10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0"/>
          <p:cNvGrpSpPr/>
          <p:nvPr/>
        </p:nvGrpSpPr>
        <p:grpSpPr>
          <a:xfrm rot="-1302591" flipH="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0"/>
          <p:cNvGrpSpPr/>
          <p:nvPr/>
        </p:nvGrpSpPr>
        <p:grpSpPr>
          <a:xfrm rot="291899" flipH="1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5" name="Google Shape;595;p10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4" name="Google Shape;604;p10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8" name="Google Shape;618;p10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-GB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 panose="02000506050000020004"/>
              <a:buNone/>
              <a:defRPr sz="4000" b="1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/>
          <p:nvPr>
            <p:ph type="ctrTitle"/>
          </p:nvPr>
        </p:nvSpPr>
        <p:spPr>
          <a:xfrm>
            <a:off x="1403955" y="2716185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/>
              <a:t>Heart Disease</a:t>
            </a:r>
            <a:r>
              <a:rPr lang="en-IN" altLang="en-GB" sz="6600"/>
              <a:t> Prediction System</a:t>
            </a:r>
            <a:endParaRPr lang="en-IN" altLang="en-GB" sz="6600"/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Box 0"/>
          <p:cNvSpPr txBox="1"/>
          <p:nvPr/>
        </p:nvSpPr>
        <p:spPr>
          <a:xfrm>
            <a:off x="6300470" y="4371975"/>
            <a:ext cx="2592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2105391          Preeti Padma Sahu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21052995        Aniket Burman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691640" y="123190"/>
            <a:ext cx="5614670" cy="640080"/>
          </a:xfrm>
        </p:spPr>
        <p:txBody>
          <a:bodyPr/>
          <a:p>
            <a:r>
              <a:rPr lang="en-IN" altLang="en-US"/>
              <a:t>Experiment And Result</a:t>
            </a:r>
            <a:endParaRPr lang="en-I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635760"/>
            <a:ext cx="7264400" cy="2932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ctrTitle"/>
          </p:nvPr>
        </p:nvSpPr>
        <p:spPr>
          <a:xfrm>
            <a:off x="1344930" y="123190"/>
            <a:ext cx="6578600" cy="935990"/>
          </a:xfrm>
        </p:spPr>
        <p:txBody>
          <a:bodyPr/>
          <a:p>
            <a:r>
              <a:rPr lang="en-IN" altLang="en-US" sz="4400"/>
              <a:t>Conclusion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187450" y="1059180"/>
            <a:ext cx="70123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ookman Old Style" panose="02050604050505020204" charset="0"/>
                <a:cs typeface="Bookman Old Style" panose="02050604050505020204" charset="0"/>
              </a:rPr>
              <a:t>Heart disease prediction is challenging and very important in medical field. </a:t>
            </a: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ookman Old Style" panose="02050604050505020204" charset="0"/>
                <a:cs typeface="Bookman Old Style" panose="02050604050505020204" charset="0"/>
              </a:rPr>
              <a:t>However, the mortality rate can be drastically controlled if the disease is detected at</a:t>
            </a:r>
            <a:r>
              <a:rPr lang="en-IN" altLang="en-US" sz="160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lang="en-US" sz="1600">
                <a:latin typeface="Bookman Old Style" panose="02050604050505020204" charset="0"/>
                <a:cs typeface="Bookman Old Style" panose="02050604050505020204" charset="0"/>
              </a:rPr>
              <a:t>early stage and preventive measures are adopted as soon as possible. </a:t>
            </a: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ookman Old Style" panose="02050604050505020204" charset="0"/>
                <a:cs typeface="Bookman Old Style" panose="02050604050505020204" charset="0"/>
              </a:rPr>
              <a:t>The proposed  approach is the characteristics of random forest(RF). </a:t>
            </a: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>
                <a:latin typeface="Bookman Old Style" panose="02050604050505020204" charset="0"/>
                <a:cs typeface="Bookman Old Style" panose="02050604050505020204" charset="0"/>
              </a:rPr>
              <a:t>The Random Forest approach demonstrated an accuracy of 96.75%.</a:t>
            </a:r>
            <a:endParaRPr lang="en-IN" altLang="en-US" sz="1600"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/>
          <p:nvPr>
            <p:ph type="ctrTitle" idx="2"/>
          </p:nvPr>
        </p:nvSpPr>
        <p:spPr>
          <a:xfrm>
            <a:off x="2366705" y="267275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Table of Contents</a:t>
            </a:r>
            <a:endParaRPr sz="400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421592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1583850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10" name="Google Shape;1710;p34"/>
          <p:cNvSpPr txBox="1"/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711" name="Google Shape;1711;p34"/>
          <p:cNvSpPr txBox="1"/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Introduction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13" name="Google Shape;1713;p34"/>
          <p:cNvSpPr txBox="1"/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14" name="Google Shape;1714;p34"/>
          <p:cNvSpPr txBox="1"/>
          <p:nvPr>
            <p:ph type="subTitle" idx="6"/>
          </p:nvPr>
        </p:nvSpPr>
        <p:spPr>
          <a:xfrm>
            <a:off x="3420110" y="2192020"/>
            <a:ext cx="2485390" cy="446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Literature Survey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16" name="Google Shape;1716;p34"/>
          <p:cNvSpPr txBox="1"/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717" name="Google Shape;1717;p34"/>
          <p:cNvSpPr txBox="1"/>
          <p:nvPr>
            <p:ph type="subTitle" idx="9"/>
          </p:nvPr>
        </p:nvSpPr>
        <p:spPr>
          <a:xfrm>
            <a:off x="6170525" y="249998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Methodology and Algorithms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19" name="Google Shape;1719;p34"/>
          <p:cNvSpPr txBox="1"/>
          <p:nvPr>
            <p:ph type="title" idx="14"/>
          </p:nvPr>
        </p:nvSpPr>
        <p:spPr>
          <a:xfrm>
            <a:off x="1513783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720" name="Google Shape;1720;p34"/>
          <p:cNvSpPr txBox="1"/>
          <p:nvPr>
            <p:ph type="subTitle" idx="15"/>
          </p:nvPr>
        </p:nvSpPr>
        <p:spPr>
          <a:xfrm>
            <a:off x="946380" y="394046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Problem Formulation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22" name="Google Shape;1722;p34"/>
          <p:cNvSpPr txBox="1"/>
          <p:nvPr>
            <p:ph type="title" idx="17"/>
          </p:nvPr>
        </p:nvSpPr>
        <p:spPr>
          <a:xfrm>
            <a:off x="414585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1723" name="Google Shape;1723;p34"/>
          <p:cNvSpPr txBox="1"/>
          <p:nvPr>
            <p:ph type="subTitle" idx="18"/>
          </p:nvPr>
        </p:nvSpPr>
        <p:spPr>
          <a:xfrm>
            <a:off x="3495905" y="422795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Experiment and       Results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pSp>
        <p:nvGrpSpPr>
          <p:cNvPr id="3" name="Google Shape;1694;p34"/>
          <p:cNvGrpSpPr/>
          <p:nvPr/>
        </p:nvGrpSpPr>
        <p:grpSpPr>
          <a:xfrm>
            <a:off x="6782595" y="3198732"/>
            <a:ext cx="689289" cy="603816"/>
            <a:chOff x="2768600" y="1372700"/>
            <a:chExt cx="794203" cy="627015"/>
          </a:xfrm>
        </p:grpSpPr>
        <p:sp>
          <p:nvSpPr>
            <p:cNvPr id="4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5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722;p34"/>
          <p:cNvSpPr txBox="1"/>
          <p:nvPr/>
        </p:nvSpPr>
        <p:spPr>
          <a:xfrm>
            <a:off x="6712528" y="3274223"/>
            <a:ext cx="8292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 panose="02000506050000020004"/>
              <a:buNone/>
              <a:defRPr sz="3000" b="1" i="0" u="none" strike="noStrike" cap="none">
                <a:solidFill>
                  <a:schemeClr val="dk1"/>
                </a:solidFill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IN" altLang="en-GB"/>
              <a:t>6</a:t>
            </a:r>
            <a:endParaRPr lang="en-IN" altLang="en-GB"/>
          </a:p>
        </p:txBody>
      </p:sp>
      <p:sp>
        <p:nvSpPr>
          <p:cNvPr id="11" name="Google Shape;1723;p34"/>
          <p:cNvSpPr txBox="1"/>
          <p:nvPr/>
        </p:nvSpPr>
        <p:spPr>
          <a:xfrm>
            <a:off x="6061940" y="3780284"/>
            <a:ext cx="21306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 panose="00000500000000000000"/>
              <a:buNone/>
              <a:defRPr sz="2000" b="0" i="0" u="none" strike="noStrike" cap="none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Bookman Old Style" panose="02050604050505020204" charset="0"/>
                <a:cs typeface="Bookman Old Style" panose="02050604050505020204" charset="0"/>
              </a:rPr>
              <a:t>Conclusion</a:t>
            </a:r>
            <a:endParaRPr lang="en-IN" altLang="en-GB"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/>
          <p:nvPr>
            <p:ph type="subTitle" idx="1"/>
          </p:nvPr>
        </p:nvSpPr>
        <p:spPr>
          <a:xfrm>
            <a:off x="971550" y="1147445"/>
            <a:ext cx="4528185" cy="3947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Statement:</a:t>
            </a:r>
            <a:r>
              <a:rPr lang="en-I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Given the clinical parameters about the patients, can we predict whether or not they have heart disease?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Overview: </a:t>
            </a:r>
            <a:endParaRPr lang="en-I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Heart disease or cardiovascular disease is one of the biggest reason for death across the globe. As it is a cause of 35% of total death worldwide.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Early detection of heart disease is crucial for effective prevention and management. Detecting possible heart problems early can prevent disease progression and improve patient outcomes in the long run</a:t>
            </a:r>
            <a:r>
              <a:rPr lang="en-I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I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29" name="Google Shape;1729;p35"/>
          <p:cNvSpPr txBox="1"/>
          <p:nvPr>
            <p:ph type="ctrTitle"/>
          </p:nvPr>
        </p:nvSpPr>
        <p:spPr>
          <a:xfrm>
            <a:off x="899432" y="50717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Introduction</a:t>
            </a:r>
            <a:endParaRPr lang="en-GB" sz="4400"/>
          </a:p>
        </p:txBody>
      </p:sp>
      <p:grpSp>
        <p:nvGrpSpPr>
          <p:cNvPr id="1730" name="Google Shape;1730;p35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31" name="Google Shape;1731;p35"/>
            <p:cNvSpPr/>
            <p:nvPr/>
          </p:nvSpPr>
          <p:spPr>
            <a:xfrm>
              <a:off x="5265200" y="2789450"/>
              <a:ext cx="106550" cy="104475"/>
            </a:xfrm>
            <a:custGeom>
              <a:avLst/>
              <a:gdLst/>
              <a:ahLst/>
              <a:cxnLst/>
              <a:rect l="l" t="t" r="r" b="b"/>
              <a:pathLst>
                <a:path w="4262" h="4179" extrusionOk="0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242850" y="2742925"/>
              <a:ext cx="13275" cy="16700"/>
            </a:xfrm>
            <a:custGeom>
              <a:avLst/>
              <a:gdLst/>
              <a:ahLst/>
              <a:cxnLst/>
              <a:rect l="l" t="t" r="r" b="b"/>
              <a:pathLst>
                <a:path w="531" h="668" extrusionOk="0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134600" y="2757950"/>
              <a:ext cx="320725" cy="161750"/>
            </a:xfrm>
            <a:custGeom>
              <a:avLst/>
              <a:gdLst/>
              <a:ahLst/>
              <a:cxnLst/>
              <a:rect l="l" t="t" r="r" b="b"/>
              <a:pathLst>
                <a:path w="12829" h="6470" extrusionOk="0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198450" y="2902600"/>
              <a:ext cx="38350" cy="44275"/>
            </a:xfrm>
            <a:custGeom>
              <a:avLst/>
              <a:gdLst/>
              <a:ahLst/>
              <a:cxnLst/>
              <a:rect l="l" t="t" r="r" b="b"/>
              <a:pathLst>
                <a:path w="1534" h="1771" extrusionOk="0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349950" y="2904775"/>
              <a:ext cx="38350" cy="41625"/>
            </a:xfrm>
            <a:custGeom>
              <a:avLst/>
              <a:gdLst/>
              <a:ahLst/>
              <a:cxnLst/>
              <a:rect l="l" t="t" r="r" b="b"/>
              <a:pathLst>
                <a:path w="1534" h="1665" extrusionOk="0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345025" y="2900225"/>
              <a:ext cx="70250" cy="65200"/>
            </a:xfrm>
            <a:custGeom>
              <a:avLst/>
              <a:gdLst/>
              <a:ahLst/>
              <a:cxnLst/>
              <a:rect l="l" t="t" r="r" b="b"/>
              <a:pathLst>
                <a:path w="2810" h="2608" extrusionOk="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367950" y="29206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192350" y="2897325"/>
              <a:ext cx="69975" cy="65200"/>
            </a:xfrm>
            <a:custGeom>
              <a:avLst/>
              <a:gdLst/>
              <a:ahLst/>
              <a:cxnLst/>
              <a:rect l="l" t="t" r="r" b="b"/>
              <a:pathLst>
                <a:path w="2799" h="2608" extrusionOk="0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215575" y="29177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132575" y="2738825"/>
              <a:ext cx="325950" cy="204125"/>
            </a:xfrm>
            <a:custGeom>
              <a:avLst/>
              <a:gdLst/>
              <a:ahLst/>
              <a:cxnLst/>
              <a:rect l="l" t="t" r="r" b="b"/>
              <a:pathLst>
                <a:path w="13038" h="8165" extrusionOk="0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260575" y="2785525"/>
              <a:ext cx="114375" cy="114425"/>
            </a:xfrm>
            <a:custGeom>
              <a:avLst/>
              <a:gdLst/>
              <a:ahLst/>
              <a:cxnLst/>
              <a:rect l="l" t="t" r="r" b="b"/>
              <a:pathLst>
                <a:path w="4575" h="4577" extrusionOk="0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247500" y="2709875"/>
              <a:ext cx="10300" cy="23900"/>
            </a:xfrm>
            <a:custGeom>
              <a:avLst/>
              <a:gdLst/>
              <a:ahLst/>
              <a:cxnLst/>
              <a:rect l="l" t="t" r="r" b="b"/>
              <a:pathLst>
                <a:path w="412" h="956" extrusionOk="0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219950" y="2719375"/>
              <a:ext cx="18600" cy="18075"/>
            </a:xfrm>
            <a:custGeom>
              <a:avLst/>
              <a:gdLst/>
              <a:ahLst/>
              <a:cxnLst/>
              <a:rect l="l" t="t" r="r" b="b"/>
              <a:pathLst>
                <a:path w="744" h="723" extrusionOk="0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211875" y="2743325"/>
              <a:ext cx="19975" cy="7050"/>
            </a:xfrm>
            <a:custGeom>
              <a:avLst/>
              <a:gdLst/>
              <a:ahLst/>
              <a:cxnLst/>
              <a:rect l="l" t="t" r="r" b="b"/>
              <a:pathLst>
                <a:path w="799" h="282" extrusionOk="0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263000" y="2718575"/>
              <a:ext cx="18525" cy="18425"/>
            </a:xfrm>
            <a:custGeom>
              <a:avLst/>
              <a:gdLst/>
              <a:ahLst/>
              <a:cxnLst/>
              <a:rect l="l" t="t" r="r" b="b"/>
              <a:pathLst>
                <a:path w="741" h="737" extrusionOk="0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269550" y="2742475"/>
              <a:ext cx="20125" cy="6875"/>
            </a:xfrm>
            <a:custGeom>
              <a:avLst/>
              <a:gdLst/>
              <a:ahLst/>
              <a:cxnLst/>
              <a:rect l="l" t="t" r="r" b="b"/>
              <a:pathLst>
                <a:path w="805" h="275" extrusionOk="0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9"/>
          <p:cNvSpPr txBox="1"/>
          <p:nvPr>
            <p:ph type="ctrTitle"/>
          </p:nvPr>
        </p:nvSpPr>
        <p:spPr>
          <a:xfrm>
            <a:off x="683170" y="12313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Literature Survey</a:t>
            </a:r>
            <a:endParaRPr lang="en-IN" alt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915670"/>
            <a:ext cx="742442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37"/>
          <p:cNvGrpSpPr/>
          <p:nvPr/>
        </p:nvGrpSpPr>
        <p:grpSpPr>
          <a:xfrm>
            <a:off x="1849915" y="1840074"/>
            <a:ext cx="689289" cy="603816"/>
            <a:chOff x="2768600" y="1364814"/>
            <a:chExt cx="794203" cy="627015"/>
          </a:xfrm>
        </p:grpSpPr>
        <p:sp>
          <p:nvSpPr>
            <p:cNvPr id="1762" name="Google Shape;1762;p37"/>
            <p:cNvSpPr/>
            <p:nvPr/>
          </p:nvSpPr>
          <p:spPr>
            <a:xfrm>
              <a:off x="2768600" y="1364814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4" name="Google Shape;1764;p37"/>
          <p:cNvGrpSpPr/>
          <p:nvPr/>
        </p:nvGrpSpPr>
        <p:grpSpPr>
          <a:xfrm>
            <a:off x="6604808" y="1837864"/>
            <a:ext cx="689289" cy="603816"/>
            <a:chOff x="2768600" y="1364814"/>
            <a:chExt cx="794203" cy="627015"/>
          </a:xfrm>
        </p:grpSpPr>
        <p:sp>
          <p:nvSpPr>
            <p:cNvPr id="1765" name="Google Shape;1765;p37"/>
            <p:cNvSpPr/>
            <p:nvPr/>
          </p:nvSpPr>
          <p:spPr>
            <a:xfrm>
              <a:off x="2768600" y="1364814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7" name="Google Shape;1767;p37"/>
          <p:cNvGrpSpPr/>
          <p:nvPr/>
        </p:nvGrpSpPr>
        <p:grpSpPr>
          <a:xfrm>
            <a:off x="4227355" y="1840074"/>
            <a:ext cx="689289" cy="603816"/>
            <a:chOff x="2768600" y="1372700"/>
            <a:chExt cx="794203" cy="627015"/>
          </a:xfrm>
        </p:grpSpPr>
        <p:sp>
          <p:nvSpPr>
            <p:cNvPr id="1768" name="Google Shape;1768;p37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</a:t>
              </a:r>
              <a:endParaRPr lang="en-GB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0" name="Google Shape;1770;p37"/>
          <p:cNvSpPr txBox="1"/>
          <p:nvPr>
            <p:ph type="ctrTitle"/>
          </p:nvPr>
        </p:nvSpPr>
        <p:spPr>
          <a:xfrm>
            <a:off x="2377440" y="422910"/>
            <a:ext cx="5187950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Approach Methodology</a:t>
            </a:r>
            <a:endParaRPr lang="en-IN" altLang="en-GB"/>
          </a:p>
        </p:txBody>
      </p:sp>
      <p:sp>
        <p:nvSpPr>
          <p:cNvPr id="1771" name="Google Shape;1771;p37"/>
          <p:cNvSpPr txBox="1"/>
          <p:nvPr>
            <p:ph type="subTitle" idx="1"/>
          </p:nvPr>
        </p:nvSpPr>
        <p:spPr>
          <a:xfrm>
            <a:off x="1188085" y="2860040"/>
            <a:ext cx="2272030" cy="2074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The missing values will be handled by the random forest classifier, which will maintain the detection rate of a large portion of the data.</a:t>
            </a: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</a:pP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The Random Forest is made in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wo stages: the first is to join N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ch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oice trees to make the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rbitrary timberland, and second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s to make any expectations for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ach tree created in principal 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tage.</a:t>
            </a: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72" name="Google Shape;1772;p37"/>
          <p:cNvSpPr txBox="1"/>
          <p:nvPr>
            <p:ph type="subTitle" idx="2"/>
          </p:nvPr>
        </p:nvSpPr>
        <p:spPr>
          <a:xfrm>
            <a:off x="1220640" y="230138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I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73" name="Google Shape;1773;p37"/>
          <p:cNvSpPr txBox="1"/>
          <p:nvPr>
            <p:ph type="subTitle" idx="3"/>
          </p:nvPr>
        </p:nvSpPr>
        <p:spPr>
          <a:xfrm>
            <a:off x="6100445" y="2867025"/>
            <a:ext cx="2138680" cy="222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Logistic Regression takes the output of the linear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regression function as input and uses a sigmoid function to estimate the probability for the given class</a:t>
            </a: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.</a:t>
            </a:r>
            <a:endParaRPr lang="en-IN" alt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</a:pPr>
            <a:endParaRPr lang="en-IN" alt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IN" altLang="en-GB" sz="1000">
                <a:latin typeface="Bookman Old Style" panose="02050604050505020204" charset="0"/>
                <a:cs typeface="Bookman Old Style" panose="02050604050505020204" charset="0"/>
              </a:rPr>
              <a:t> The output is a categorical or discrete value. It can be either Yes or No, 0 or 1, true or False</a:t>
            </a:r>
            <a:endParaRPr lang="en-IN" altLang="en-GB" sz="1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74" name="Google Shape;1774;p37"/>
          <p:cNvSpPr txBox="1"/>
          <p:nvPr>
            <p:ph type="subTitle" idx="4"/>
          </p:nvPr>
        </p:nvSpPr>
        <p:spPr>
          <a:xfrm>
            <a:off x="5591810" y="2331085"/>
            <a:ext cx="3316605" cy="626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Bookman Old Style" panose="02050604050505020204" charset="0"/>
                <a:cs typeface="Bookman Old Style" panose="02050604050505020204" charset="0"/>
              </a:rPr>
              <a:t>Logistic Regression</a:t>
            </a:r>
            <a:endParaRPr lang="en-IN" b="1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75" name="Google Shape;1775;p37"/>
          <p:cNvSpPr txBox="1"/>
          <p:nvPr>
            <p:ph type="subTitle" idx="5"/>
          </p:nvPr>
        </p:nvSpPr>
        <p:spPr>
          <a:xfrm>
            <a:off x="3564255" y="2644140"/>
            <a:ext cx="2201545" cy="2667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GB" sz="9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The Bayes Theorem states that when determining a conditional probability, the final output is determined by each conditional probability.</a:t>
            </a: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charset="0"/>
              <a:buChar char="Ø"/>
            </a:pPr>
            <a:r>
              <a:rPr lang="en-GB" sz="1000">
                <a:latin typeface="Bookman Old Style" panose="02050604050505020204" charset="0"/>
                <a:cs typeface="Bookman Old Style" panose="02050604050505020204" charset="0"/>
              </a:rPr>
              <a:t>Naive Bayes classifiers have exceptionally good performance on the grounds that they require a bunch of boundaries that is relative to the quantity of characteristics in a learning issue.</a:t>
            </a:r>
            <a:endParaRPr lang="en-GB" sz="1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76" name="Google Shape;1776;p37"/>
          <p:cNvSpPr txBox="1"/>
          <p:nvPr>
            <p:ph type="subTitle" idx="6"/>
          </p:nvPr>
        </p:nvSpPr>
        <p:spPr>
          <a:xfrm>
            <a:off x="3582840" y="23077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Naive Bayes </a:t>
            </a:r>
            <a:endParaRPr lang="en-I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77" name="Google Shape;1777;p37"/>
          <p:cNvSpPr/>
          <p:nvPr/>
        </p:nvSpPr>
        <p:spPr>
          <a:xfrm>
            <a:off x="1992243" y="1927426"/>
            <a:ext cx="424397" cy="424711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778" name="Google Shape;1778;p37"/>
          <p:cNvSpPr/>
          <p:nvPr/>
        </p:nvSpPr>
        <p:spPr>
          <a:xfrm>
            <a:off x="6753560" y="1978067"/>
            <a:ext cx="422734" cy="323428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79" name="Google Shape;1779;p37"/>
          <p:cNvGrpSpPr/>
          <p:nvPr/>
        </p:nvGrpSpPr>
        <p:grpSpPr>
          <a:xfrm>
            <a:off x="4391850" y="1948367"/>
            <a:ext cx="386500" cy="382828"/>
            <a:chOff x="892750" y="4993750"/>
            <a:chExt cx="483125" cy="483125"/>
          </a:xfrm>
        </p:grpSpPr>
        <p:sp>
          <p:nvSpPr>
            <p:cNvPr id="1780" name="Google Shape;1780;p37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6"/>
          <p:cNvSpPr txBox="1"/>
          <p:nvPr>
            <p:ph type="ctrTitle"/>
          </p:nvPr>
        </p:nvSpPr>
        <p:spPr>
          <a:xfrm>
            <a:off x="2627785" y="41142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Problem Formulation</a:t>
            </a:r>
            <a:endParaRPr lang="en-IN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23415"/>
            <a:ext cx="4505960" cy="302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1923415"/>
            <a:ext cx="3422650" cy="3050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5785" y="1563370"/>
            <a:ext cx="2132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Attributes that are taken: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72225" y="1563370"/>
            <a:ext cx="1657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Dataset screenshot: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ctrTitle"/>
          </p:nvPr>
        </p:nvSpPr>
        <p:spPr>
          <a:xfrm>
            <a:off x="1691640" y="123190"/>
            <a:ext cx="5614670" cy="640080"/>
          </a:xfrm>
        </p:spPr>
        <p:txBody>
          <a:bodyPr/>
          <a:p>
            <a:r>
              <a:rPr lang="en-IN" altLang="en-US"/>
              <a:t>Experiment And Result</a:t>
            </a:r>
            <a:endParaRPr lang="en-IN" alt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1275080"/>
            <a:ext cx="6726555" cy="3699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403350" y="915670"/>
            <a:ext cx="11925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 b="1">
                <a:latin typeface="Bookman Old Style" panose="02050604050505020204" charset="0"/>
                <a:cs typeface="Bookman Old Style" panose="02050604050505020204" charset="0"/>
              </a:rPr>
              <a:t>Heat Map</a:t>
            </a:r>
            <a:endParaRPr lang="en-IN" altLang="en-US" sz="1600" b="1"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ctrTitle"/>
          </p:nvPr>
        </p:nvSpPr>
        <p:spPr>
          <a:xfrm>
            <a:off x="1691640" y="123190"/>
            <a:ext cx="5614670" cy="640080"/>
          </a:xfrm>
        </p:spPr>
        <p:txBody>
          <a:bodyPr/>
          <a:p>
            <a:r>
              <a:rPr lang="en-IN" altLang="en-US"/>
              <a:t>Experiment And Result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187450" y="1108075"/>
            <a:ext cx="16471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latin typeface="Bookman Old Style" panose="02050604050505020204" charset="0"/>
                <a:cs typeface="Bookman Old Style" panose="02050604050505020204" charset="0"/>
              </a:rPr>
              <a:t>Algorithms</a:t>
            </a:r>
            <a:endParaRPr lang="en-IN" altLang="en-US" sz="1600" b="1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851660"/>
            <a:ext cx="7143750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691640" y="123190"/>
            <a:ext cx="5614670" cy="640080"/>
          </a:xfrm>
        </p:spPr>
        <p:txBody>
          <a:bodyPr/>
          <a:p>
            <a:r>
              <a:rPr lang="en-IN" altLang="en-US"/>
              <a:t>Experiment And Result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19860"/>
            <a:ext cx="7750810" cy="276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Presentation</Application>
  <PresentationFormat/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Neucha</vt:lpstr>
      <vt:lpstr>Roboto Condensed</vt:lpstr>
      <vt:lpstr>AMGDT</vt:lpstr>
      <vt:lpstr>Patrick Hand</vt:lpstr>
      <vt:lpstr>Bookman Old Style</vt:lpstr>
      <vt:lpstr>Times New Roman</vt:lpstr>
      <vt:lpstr>Wingdings</vt:lpstr>
      <vt:lpstr>Microsoft YaHei</vt:lpstr>
      <vt:lpstr>Arial Unicode MS</vt:lpstr>
      <vt:lpstr>Heart Disease by Slidesgo</vt:lpstr>
      <vt:lpstr>Heart Disease Prediction System</vt:lpstr>
      <vt:lpstr>05</vt:lpstr>
      <vt:lpstr>Introduction</vt:lpstr>
      <vt:lpstr>Literature Survey</vt:lpstr>
      <vt:lpstr>Approach Methodology</vt:lpstr>
      <vt:lpstr>Problem Formulation</vt:lpstr>
      <vt:lpstr>Experiment And Result</vt:lpstr>
      <vt:lpstr>Experiment And Result</vt:lpstr>
      <vt:lpstr>Experiment And Result</vt:lpstr>
      <vt:lpstr>Experiment And 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System</dc:title>
  <dc:creator/>
  <cp:lastModifiedBy>KIIT</cp:lastModifiedBy>
  <cp:revision>5</cp:revision>
  <dcterms:created xsi:type="dcterms:W3CDTF">2023-10-08T18:43:00Z</dcterms:created>
  <dcterms:modified xsi:type="dcterms:W3CDTF">2023-10-17T15:01:55Z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7CD2D89FB39F4137B54E18C39530914B</vt:lpwstr>
  </property>
  <property fmtid="{D5CDD505-2E9C-101B-9397-08002B2CF9AE}" pid="3" name="KSOProductBuildVer">
    <vt:lpwstr>1033-11.2.0.11225</vt:lpwstr>
  </property>
</Properties>
</file>