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command.org/lc3_man_pages/grep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C2B50-C671-4B2D-932A-1688C639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8" r="320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973A2-B2A7-4C78-8240-96D161813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116" y="1752600"/>
            <a:ext cx="6411684" cy="43434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 The grep command stands for “global regular expression print”, and it is one of the most powerful and commonly used commands in Linux.</a:t>
            </a:r>
          </a:p>
          <a:p>
            <a:pPr algn="l">
              <a:lnSpc>
                <a:spcPct val="115000"/>
              </a:lnSpc>
            </a:pPr>
            <a:r>
              <a:rPr lang="en-US" sz="1700" b="0" i="0" dirty="0">
                <a:effectLst/>
              </a:rPr>
              <a:t>        grep searches for pattern/string in each file and print each line that matches with pattern.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514600" lvl="6" algn="l">
              <a:lnSpc>
                <a:spcPct val="115000"/>
              </a:lnSpc>
            </a:pPr>
            <a:r>
              <a:rPr lang="en-US" sz="2000" dirty="0"/>
              <a:t>DSA-II Mini-project</a:t>
            </a:r>
          </a:p>
          <a:p>
            <a:pPr marL="2514600" lvl="6" algn="l">
              <a:lnSpc>
                <a:spcPct val="115000"/>
              </a:lnSpc>
            </a:pPr>
            <a:r>
              <a:rPr lang="en-US" sz="1700" dirty="0"/>
              <a:t>	       Aniket   </a:t>
            </a:r>
            <a:r>
              <a:rPr lang="en-US" sz="1700" dirty="0" err="1"/>
              <a:t>Warhade</a:t>
            </a:r>
            <a:r>
              <a:rPr lang="en-US" sz="1700" dirty="0"/>
              <a:t> (111903017)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3131B-4C90-4D4B-A047-4FD721FE0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8825" y="361950"/>
            <a:ext cx="5851175" cy="1924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Grep command </a:t>
            </a:r>
          </a:p>
        </p:txBody>
      </p:sp>
    </p:spTree>
    <p:extLst>
      <p:ext uri="{BB962C8B-B14F-4D97-AF65-F5344CB8AC3E}">
        <p14:creationId xmlns:p14="http://schemas.microsoft.com/office/powerpoint/2010/main" val="25678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FF4-69B3-46D8-9D57-30F7A5ED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88DC-4F50-4CCB-A0BA-37F0C653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Used of linked list </a:t>
            </a:r>
            <a:r>
              <a:rPr lang="en-IN" dirty="0" err="1"/>
              <a:t>adt</a:t>
            </a:r>
            <a:r>
              <a:rPr lang="en-IN" dirty="0"/>
              <a:t> to store command line argument and option</a:t>
            </a:r>
          </a:p>
          <a:p>
            <a:r>
              <a:rPr lang="en-IN" dirty="0"/>
              <a:t>Reference 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https://linuxcommand.org/lc3_man_pages/grep1.html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https://www.gnu.org/software/grep/manual/grep.html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0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3DBA-FDD9-44AF-B1B1-A544E8CB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-118657"/>
            <a:ext cx="10668000" cy="1532083"/>
          </a:xfrm>
        </p:spPr>
        <p:txBody>
          <a:bodyPr/>
          <a:lstStyle/>
          <a:p>
            <a:r>
              <a:rPr lang="en-US" dirty="0"/>
              <a:t>Functionalities: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5854-C3FA-4F5E-87A3-65FD89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9507"/>
            <a:ext cx="10668000" cy="52733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options in command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-c : It prints no. of lines that will match given pattern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-h : It displays the matched lines, but do not display filenames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-H : It displays the matched lines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alongwith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filenames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-n : It displays the matched lines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alongwith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line no.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It ignores the case while matching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-l : It displays list of filenames only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-w : It matches the whole word from the file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-o : Print only the matched parts of a matching line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 : It treats pattern as extended regular expression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-v : It prints all the lines that do not match pattern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 exp : It specifies expression and can be used multiple times.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-f file : It takes patterns from file, one per 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36434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253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Consolas</vt:lpstr>
      <vt:lpstr>Sitka Subheading</vt:lpstr>
      <vt:lpstr>PebbleVTI</vt:lpstr>
      <vt:lpstr>Grep command </vt:lpstr>
      <vt:lpstr>Project Overview</vt:lpstr>
      <vt:lpstr>Functionalities: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 command in linux</dc:title>
  <dc:creator>WARHADE ANIKET BHAGWAN</dc:creator>
  <cp:lastModifiedBy>WARHADE ANIKET BHAGWAN</cp:lastModifiedBy>
  <cp:revision>12</cp:revision>
  <dcterms:created xsi:type="dcterms:W3CDTF">2021-01-21T07:19:56Z</dcterms:created>
  <dcterms:modified xsi:type="dcterms:W3CDTF">2021-02-05T09:54:59Z</dcterms:modified>
</cp:coreProperties>
</file>