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win.org/2018/03/c-program-to-list-all-files-in-a-directory-recursively.html" TargetMode="External"/><Relationship Id="rId2" Type="http://schemas.openxmlformats.org/officeDocument/2006/relationships/hyperlink" Target="https://www.geeksforgeeks.org/kmp-algorithm-for-pattern-searching/" TargetMode="External"/><Relationship Id="rId1" Type="http://schemas.openxmlformats.org/officeDocument/2006/relationships/hyperlink" Target="https://linuxcommand.org/lc3_man_pages/grep1.html" TargetMode="External"/><Relationship Id="rId4" Type="http://schemas.openxmlformats.org/officeDocument/2006/relationships/hyperlink" Target="https://www.theurbanpenguin.com/4184-2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win.org/2018/03/c-program-to-list-all-files-in-a-directory-recursively.html" TargetMode="External"/><Relationship Id="rId2" Type="http://schemas.openxmlformats.org/officeDocument/2006/relationships/hyperlink" Target="https://www.geeksforgeeks.org/kmp-algorithm-for-pattern-searching/" TargetMode="External"/><Relationship Id="rId1" Type="http://schemas.openxmlformats.org/officeDocument/2006/relationships/hyperlink" Target="https://linuxcommand.org/lc3_man_pages/grep1.html" TargetMode="External"/><Relationship Id="rId4" Type="http://schemas.openxmlformats.org/officeDocument/2006/relationships/hyperlink" Target="https://www.theurbanpenguin.com/4184-2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246D7-D39C-49C8-B8CB-F0AB7A817EC4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4751ED-C763-4028-82CB-0A7392A4143F}">
      <dgm:prSet/>
      <dgm:spPr/>
      <dgm:t>
        <a:bodyPr/>
        <a:lstStyle/>
        <a:p>
          <a:r>
            <a:rPr lang="en-IN" dirty="0">
              <a:hlinkClick xmlns:r="http://schemas.openxmlformats.org/officeDocument/2006/relationships" r:id="rId1"/>
            </a:rPr>
            <a:t>https://linuxcommand.org/lc3_man_pages/grep1.html</a:t>
          </a:r>
          <a:endParaRPr lang="en-US" dirty="0"/>
        </a:p>
      </dgm:t>
    </dgm:pt>
    <dgm:pt modelId="{9A8C87F1-9B64-4BD0-BB45-F816A513CEC5}" type="parTrans" cxnId="{70CD7043-2808-4AB5-8958-48D43BBA82EC}">
      <dgm:prSet/>
      <dgm:spPr/>
      <dgm:t>
        <a:bodyPr/>
        <a:lstStyle/>
        <a:p>
          <a:endParaRPr lang="en-US"/>
        </a:p>
      </dgm:t>
    </dgm:pt>
    <dgm:pt modelId="{EF2D2945-1FDE-4043-BE72-96975DE36845}" type="sibTrans" cxnId="{70CD7043-2808-4AB5-8958-48D43BBA82EC}">
      <dgm:prSet/>
      <dgm:spPr/>
      <dgm:t>
        <a:bodyPr/>
        <a:lstStyle/>
        <a:p>
          <a:endParaRPr lang="en-US"/>
        </a:p>
      </dgm:t>
    </dgm:pt>
    <dgm:pt modelId="{11ACD3EC-F998-498D-91C7-CA657AA9F3ED}">
      <dgm:prSet/>
      <dgm:spPr/>
      <dgm:t>
        <a:bodyPr/>
        <a:lstStyle/>
        <a:p>
          <a:r>
            <a:rPr lang="en-IN">
              <a:hlinkClick xmlns:r="http://schemas.openxmlformats.org/officeDocument/2006/relationships" r:id="rId2"/>
            </a:rPr>
            <a:t>https://www.geeksforgeeks.org/kmp-algorithm-for-pattern-searching/</a:t>
          </a:r>
          <a:endParaRPr lang="en-US"/>
        </a:p>
      </dgm:t>
    </dgm:pt>
    <dgm:pt modelId="{1263B179-9112-4819-9E25-794517F4CD3D}" type="parTrans" cxnId="{05A7C0F9-561B-4AA9-8D18-76879F3B67C2}">
      <dgm:prSet/>
      <dgm:spPr/>
      <dgm:t>
        <a:bodyPr/>
        <a:lstStyle/>
        <a:p>
          <a:endParaRPr lang="en-US"/>
        </a:p>
      </dgm:t>
    </dgm:pt>
    <dgm:pt modelId="{49ED340D-8218-41E0-9893-D58463D75E21}" type="sibTrans" cxnId="{05A7C0F9-561B-4AA9-8D18-76879F3B67C2}">
      <dgm:prSet/>
      <dgm:spPr/>
      <dgm:t>
        <a:bodyPr/>
        <a:lstStyle/>
        <a:p>
          <a:endParaRPr lang="en-US"/>
        </a:p>
      </dgm:t>
    </dgm:pt>
    <dgm:pt modelId="{CF8CFA06-5EB4-4B82-9657-94674ACDB442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https://codeforwin.org/2018/03/c-program-to-list-all-files-in-a-directory-recursively.html</a:t>
          </a:r>
          <a:endParaRPr lang="en-US"/>
        </a:p>
      </dgm:t>
    </dgm:pt>
    <dgm:pt modelId="{C9A6014F-869C-490A-A70A-C1AE749D458E}" type="parTrans" cxnId="{E9952E8E-3D24-4C83-83A9-E29B62E3D707}">
      <dgm:prSet/>
      <dgm:spPr/>
      <dgm:t>
        <a:bodyPr/>
        <a:lstStyle/>
        <a:p>
          <a:endParaRPr lang="en-US"/>
        </a:p>
      </dgm:t>
    </dgm:pt>
    <dgm:pt modelId="{624094D2-7852-438A-8831-7527E4433748}" type="sibTrans" cxnId="{E9952E8E-3D24-4C83-83A9-E29B62E3D707}">
      <dgm:prSet/>
      <dgm:spPr/>
      <dgm:t>
        <a:bodyPr/>
        <a:lstStyle/>
        <a:p>
          <a:endParaRPr lang="en-US"/>
        </a:p>
      </dgm:t>
    </dgm:pt>
    <dgm:pt modelId="{470E93F1-200A-4A6E-AC62-7DBABEE6B6D0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https://www.theurbanpenguin.com/4184-2/</a:t>
          </a:r>
          <a:endParaRPr lang="en-IN"/>
        </a:p>
        <a:p>
          <a:endParaRPr lang="en-US"/>
        </a:p>
      </dgm:t>
    </dgm:pt>
    <dgm:pt modelId="{F41854B9-4DD7-400F-9627-8A21AE063215}" type="parTrans" cxnId="{412F7F31-8FF8-46A3-AA7C-10744E2B0225}">
      <dgm:prSet/>
      <dgm:spPr/>
      <dgm:t>
        <a:bodyPr/>
        <a:lstStyle/>
        <a:p>
          <a:endParaRPr lang="en-US"/>
        </a:p>
      </dgm:t>
    </dgm:pt>
    <dgm:pt modelId="{85C71C34-0486-4294-ABFB-54BABAD4106C}" type="sibTrans" cxnId="{412F7F31-8FF8-46A3-AA7C-10744E2B0225}">
      <dgm:prSet/>
      <dgm:spPr/>
      <dgm:t>
        <a:bodyPr/>
        <a:lstStyle/>
        <a:p>
          <a:endParaRPr lang="en-US"/>
        </a:p>
      </dgm:t>
    </dgm:pt>
    <dgm:pt modelId="{5FC601ED-75FF-4B3D-A9A2-AA89F29F74AD}" type="pres">
      <dgm:prSet presAssocID="{689246D7-D39C-49C8-B8CB-F0AB7A817EC4}" presName="vert0" presStyleCnt="0">
        <dgm:presLayoutVars>
          <dgm:dir/>
          <dgm:animOne val="branch"/>
          <dgm:animLvl val="lvl"/>
        </dgm:presLayoutVars>
      </dgm:prSet>
      <dgm:spPr/>
    </dgm:pt>
    <dgm:pt modelId="{B53C891D-CADA-4B73-9777-F01B16D51FED}" type="pres">
      <dgm:prSet presAssocID="{274751ED-C763-4028-82CB-0A7392A4143F}" presName="thickLine" presStyleLbl="alignNode1" presStyleIdx="0" presStyleCnt="4"/>
      <dgm:spPr/>
    </dgm:pt>
    <dgm:pt modelId="{479CA94D-6BC2-459A-8CD4-49290B107B83}" type="pres">
      <dgm:prSet presAssocID="{274751ED-C763-4028-82CB-0A7392A4143F}" presName="horz1" presStyleCnt="0"/>
      <dgm:spPr/>
    </dgm:pt>
    <dgm:pt modelId="{E48F264A-DE05-443B-853A-1C812D1FAB14}" type="pres">
      <dgm:prSet presAssocID="{274751ED-C763-4028-82CB-0A7392A4143F}" presName="tx1" presStyleLbl="revTx" presStyleIdx="0" presStyleCnt="4"/>
      <dgm:spPr/>
    </dgm:pt>
    <dgm:pt modelId="{13C70030-0638-4D6B-8595-95BDEEC68E1C}" type="pres">
      <dgm:prSet presAssocID="{274751ED-C763-4028-82CB-0A7392A4143F}" presName="vert1" presStyleCnt="0"/>
      <dgm:spPr/>
    </dgm:pt>
    <dgm:pt modelId="{83402170-4C4C-4D8D-8785-04BA89B6B9CF}" type="pres">
      <dgm:prSet presAssocID="{11ACD3EC-F998-498D-91C7-CA657AA9F3ED}" presName="thickLine" presStyleLbl="alignNode1" presStyleIdx="1" presStyleCnt="4"/>
      <dgm:spPr/>
    </dgm:pt>
    <dgm:pt modelId="{AFC6248A-A290-4D37-8373-226946C8797F}" type="pres">
      <dgm:prSet presAssocID="{11ACD3EC-F998-498D-91C7-CA657AA9F3ED}" presName="horz1" presStyleCnt="0"/>
      <dgm:spPr/>
    </dgm:pt>
    <dgm:pt modelId="{03EF19A2-B5E2-40CA-99E7-488CD72AC1A2}" type="pres">
      <dgm:prSet presAssocID="{11ACD3EC-F998-498D-91C7-CA657AA9F3ED}" presName="tx1" presStyleLbl="revTx" presStyleIdx="1" presStyleCnt="4"/>
      <dgm:spPr/>
    </dgm:pt>
    <dgm:pt modelId="{C28EB604-1CBC-421A-9848-4C5F6C98529C}" type="pres">
      <dgm:prSet presAssocID="{11ACD3EC-F998-498D-91C7-CA657AA9F3ED}" presName="vert1" presStyleCnt="0"/>
      <dgm:spPr/>
    </dgm:pt>
    <dgm:pt modelId="{3ACF65F0-B85A-4A6F-8B97-38C4DEF921A8}" type="pres">
      <dgm:prSet presAssocID="{CF8CFA06-5EB4-4B82-9657-94674ACDB442}" presName="thickLine" presStyleLbl="alignNode1" presStyleIdx="2" presStyleCnt="4"/>
      <dgm:spPr/>
    </dgm:pt>
    <dgm:pt modelId="{B9C21104-A0B3-43AB-81A6-CF7EE1D7B1E8}" type="pres">
      <dgm:prSet presAssocID="{CF8CFA06-5EB4-4B82-9657-94674ACDB442}" presName="horz1" presStyleCnt="0"/>
      <dgm:spPr/>
    </dgm:pt>
    <dgm:pt modelId="{D2454861-2052-4203-B836-5D57A4A5AEAD}" type="pres">
      <dgm:prSet presAssocID="{CF8CFA06-5EB4-4B82-9657-94674ACDB442}" presName="tx1" presStyleLbl="revTx" presStyleIdx="2" presStyleCnt="4"/>
      <dgm:spPr/>
    </dgm:pt>
    <dgm:pt modelId="{E75439C7-1148-4848-8973-44871219E42C}" type="pres">
      <dgm:prSet presAssocID="{CF8CFA06-5EB4-4B82-9657-94674ACDB442}" presName="vert1" presStyleCnt="0"/>
      <dgm:spPr/>
    </dgm:pt>
    <dgm:pt modelId="{040D169A-6B6D-40E2-998D-7CD8EE7E4866}" type="pres">
      <dgm:prSet presAssocID="{470E93F1-200A-4A6E-AC62-7DBABEE6B6D0}" presName="thickLine" presStyleLbl="alignNode1" presStyleIdx="3" presStyleCnt="4"/>
      <dgm:spPr/>
    </dgm:pt>
    <dgm:pt modelId="{B87821E7-5092-4D3C-B864-2E7F4CEC9856}" type="pres">
      <dgm:prSet presAssocID="{470E93F1-200A-4A6E-AC62-7DBABEE6B6D0}" presName="horz1" presStyleCnt="0"/>
      <dgm:spPr/>
    </dgm:pt>
    <dgm:pt modelId="{6814B589-12E0-42AE-8913-FD8D4E723DC6}" type="pres">
      <dgm:prSet presAssocID="{470E93F1-200A-4A6E-AC62-7DBABEE6B6D0}" presName="tx1" presStyleLbl="revTx" presStyleIdx="3" presStyleCnt="4"/>
      <dgm:spPr/>
    </dgm:pt>
    <dgm:pt modelId="{FCDFE0FF-30F3-4594-A19A-CA935563ED72}" type="pres">
      <dgm:prSet presAssocID="{470E93F1-200A-4A6E-AC62-7DBABEE6B6D0}" presName="vert1" presStyleCnt="0"/>
      <dgm:spPr/>
    </dgm:pt>
  </dgm:ptLst>
  <dgm:cxnLst>
    <dgm:cxn modelId="{412F7F31-8FF8-46A3-AA7C-10744E2B0225}" srcId="{689246D7-D39C-49C8-B8CB-F0AB7A817EC4}" destId="{470E93F1-200A-4A6E-AC62-7DBABEE6B6D0}" srcOrd="3" destOrd="0" parTransId="{F41854B9-4DD7-400F-9627-8A21AE063215}" sibTransId="{85C71C34-0486-4294-ABFB-54BABAD4106C}"/>
    <dgm:cxn modelId="{FAC22F5C-F6B6-41DA-BF8E-62D3AB52CF6C}" type="presOf" srcId="{11ACD3EC-F998-498D-91C7-CA657AA9F3ED}" destId="{03EF19A2-B5E2-40CA-99E7-488CD72AC1A2}" srcOrd="0" destOrd="0" presId="urn:microsoft.com/office/officeart/2008/layout/LinedList"/>
    <dgm:cxn modelId="{70CD7043-2808-4AB5-8958-48D43BBA82EC}" srcId="{689246D7-D39C-49C8-B8CB-F0AB7A817EC4}" destId="{274751ED-C763-4028-82CB-0A7392A4143F}" srcOrd="0" destOrd="0" parTransId="{9A8C87F1-9B64-4BD0-BB45-F816A513CEC5}" sibTransId="{EF2D2945-1FDE-4043-BE72-96975DE36845}"/>
    <dgm:cxn modelId="{4766B753-2620-4A0E-8B79-451A9B1D9C9B}" type="presOf" srcId="{CF8CFA06-5EB4-4B82-9657-94674ACDB442}" destId="{D2454861-2052-4203-B836-5D57A4A5AEAD}" srcOrd="0" destOrd="0" presId="urn:microsoft.com/office/officeart/2008/layout/LinedList"/>
    <dgm:cxn modelId="{65031D78-527A-4E2C-A74E-DB64176ABB02}" type="presOf" srcId="{274751ED-C763-4028-82CB-0A7392A4143F}" destId="{E48F264A-DE05-443B-853A-1C812D1FAB14}" srcOrd="0" destOrd="0" presId="urn:microsoft.com/office/officeart/2008/layout/LinedList"/>
    <dgm:cxn modelId="{E9952E8E-3D24-4C83-83A9-E29B62E3D707}" srcId="{689246D7-D39C-49C8-B8CB-F0AB7A817EC4}" destId="{CF8CFA06-5EB4-4B82-9657-94674ACDB442}" srcOrd="2" destOrd="0" parTransId="{C9A6014F-869C-490A-A70A-C1AE749D458E}" sibTransId="{624094D2-7852-438A-8831-7527E4433748}"/>
    <dgm:cxn modelId="{4963CD93-68D6-4F28-89F8-74262BEE3221}" type="presOf" srcId="{689246D7-D39C-49C8-B8CB-F0AB7A817EC4}" destId="{5FC601ED-75FF-4B3D-A9A2-AA89F29F74AD}" srcOrd="0" destOrd="0" presId="urn:microsoft.com/office/officeart/2008/layout/LinedList"/>
    <dgm:cxn modelId="{1CE98C94-74F0-4831-B106-F2D3D6EA4079}" type="presOf" srcId="{470E93F1-200A-4A6E-AC62-7DBABEE6B6D0}" destId="{6814B589-12E0-42AE-8913-FD8D4E723DC6}" srcOrd="0" destOrd="0" presId="urn:microsoft.com/office/officeart/2008/layout/LinedList"/>
    <dgm:cxn modelId="{05A7C0F9-561B-4AA9-8D18-76879F3B67C2}" srcId="{689246D7-D39C-49C8-B8CB-F0AB7A817EC4}" destId="{11ACD3EC-F998-498D-91C7-CA657AA9F3ED}" srcOrd="1" destOrd="0" parTransId="{1263B179-9112-4819-9E25-794517F4CD3D}" sibTransId="{49ED340D-8218-41E0-9893-D58463D75E21}"/>
    <dgm:cxn modelId="{61CD4EDD-678A-43BB-B189-7C9635D802E0}" type="presParOf" srcId="{5FC601ED-75FF-4B3D-A9A2-AA89F29F74AD}" destId="{B53C891D-CADA-4B73-9777-F01B16D51FED}" srcOrd="0" destOrd="0" presId="urn:microsoft.com/office/officeart/2008/layout/LinedList"/>
    <dgm:cxn modelId="{9F57C611-3D9C-49AC-BCBE-27C3C2AA5E69}" type="presParOf" srcId="{5FC601ED-75FF-4B3D-A9A2-AA89F29F74AD}" destId="{479CA94D-6BC2-459A-8CD4-49290B107B83}" srcOrd="1" destOrd="0" presId="urn:microsoft.com/office/officeart/2008/layout/LinedList"/>
    <dgm:cxn modelId="{7DB01E71-ED23-434C-B3AD-20247D525BBA}" type="presParOf" srcId="{479CA94D-6BC2-459A-8CD4-49290B107B83}" destId="{E48F264A-DE05-443B-853A-1C812D1FAB14}" srcOrd="0" destOrd="0" presId="urn:microsoft.com/office/officeart/2008/layout/LinedList"/>
    <dgm:cxn modelId="{C191239D-8602-4A37-B328-093E1AC5A660}" type="presParOf" srcId="{479CA94D-6BC2-459A-8CD4-49290B107B83}" destId="{13C70030-0638-4D6B-8595-95BDEEC68E1C}" srcOrd="1" destOrd="0" presId="urn:microsoft.com/office/officeart/2008/layout/LinedList"/>
    <dgm:cxn modelId="{9895A77B-851F-4CEB-BADD-401A7BFBE076}" type="presParOf" srcId="{5FC601ED-75FF-4B3D-A9A2-AA89F29F74AD}" destId="{83402170-4C4C-4D8D-8785-04BA89B6B9CF}" srcOrd="2" destOrd="0" presId="urn:microsoft.com/office/officeart/2008/layout/LinedList"/>
    <dgm:cxn modelId="{F15421D9-A5D4-4006-9940-56C703EB7569}" type="presParOf" srcId="{5FC601ED-75FF-4B3D-A9A2-AA89F29F74AD}" destId="{AFC6248A-A290-4D37-8373-226946C8797F}" srcOrd="3" destOrd="0" presId="urn:microsoft.com/office/officeart/2008/layout/LinedList"/>
    <dgm:cxn modelId="{C9530C99-98AA-41AC-839B-A2D46D09C9CF}" type="presParOf" srcId="{AFC6248A-A290-4D37-8373-226946C8797F}" destId="{03EF19A2-B5E2-40CA-99E7-488CD72AC1A2}" srcOrd="0" destOrd="0" presId="urn:microsoft.com/office/officeart/2008/layout/LinedList"/>
    <dgm:cxn modelId="{EA406535-1889-4874-BE43-6A010254C1FC}" type="presParOf" srcId="{AFC6248A-A290-4D37-8373-226946C8797F}" destId="{C28EB604-1CBC-421A-9848-4C5F6C98529C}" srcOrd="1" destOrd="0" presId="urn:microsoft.com/office/officeart/2008/layout/LinedList"/>
    <dgm:cxn modelId="{DE0A3E87-1E82-4567-931F-8CA1EDCF3AA5}" type="presParOf" srcId="{5FC601ED-75FF-4B3D-A9A2-AA89F29F74AD}" destId="{3ACF65F0-B85A-4A6F-8B97-38C4DEF921A8}" srcOrd="4" destOrd="0" presId="urn:microsoft.com/office/officeart/2008/layout/LinedList"/>
    <dgm:cxn modelId="{369ECF76-5359-41EE-AB25-3A475244A25D}" type="presParOf" srcId="{5FC601ED-75FF-4B3D-A9A2-AA89F29F74AD}" destId="{B9C21104-A0B3-43AB-81A6-CF7EE1D7B1E8}" srcOrd="5" destOrd="0" presId="urn:microsoft.com/office/officeart/2008/layout/LinedList"/>
    <dgm:cxn modelId="{31B63A52-5F7B-41A3-8320-2629D34E592A}" type="presParOf" srcId="{B9C21104-A0B3-43AB-81A6-CF7EE1D7B1E8}" destId="{D2454861-2052-4203-B836-5D57A4A5AEAD}" srcOrd="0" destOrd="0" presId="urn:microsoft.com/office/officeart/2008/layout/LinedList"/>
    <dgm:cxn modelId="{0FD64EA8-6DDA-410C-907D-E455956D6A18}" type="presParOf" srcId="{B9C21104-A0B3-43AB-81A6-CF7EE1D7B1E8}" destId="{E75439C7-1148-4848-8973-44871219E42C}" srcOrd="1" destOrd="0" presId="urn:microsoft.com/office/officeart/2008/layout/LinedList"/>
    <dgm:cxn modelId="{82D77CDA-4FF5-419D-A358-6429F148F17C}" type="presParOf" srcId="{5FC601ED-75FF-4B3D-A9A2-AA89F29F74AD}" destId="{040D169A-6B6D-40E2-998D-7CD8EE7E4866}" srcOrd="6" destOrd="0" presId="urn:microsoft.com/office/officeart/2008/layout/LinedList"/>
    <dgm:cxn modelId="{AD80D9B9-3CFC-4450-95F2-D15EA1460AEF}" type="presParOf" srcId="{5FC601ED-75FF-4B3D-A9A2-AA89F29F74AD}" destId="{B87821E7-5092-4D3C-B864-2E7F4CEC9856}" srcOrd="7" destOrd="0" presId="urn:microsoft.com/office/officeart/2008/layout/LinedList"/>
    <dgm:cxn modelId="{89FED460-C26B-4AB1-8183-C14E99E525E3}" type="presParOf" srcId="{B87821E7-5092-4D3C-B864-2E7F4CEC9856}" destId="{6814B589-12E0-42AE-8913-FD8D4E723DC6}" srcOrd="0" destOrd="0" presId="urn:microsoft.com/office/officeart/2008/layout/LinedList"/>
    <dgm:cxn modelId="{8B70ABFE-AE83-4C80-95FA-2D28F13D6059}" type="presParOf" srcId="{B87821E7-5092-4D3C-B864-2E7F4CEC9856}" destId="{FCDFE0FF-30F3-4594-A19A-CA935563ED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C891D-CADA-4B73-9777-F01B16D51FE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8F264A-DE05-443B-853A-1C812D1FAB14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1"/>
            </a:rPr>
            <a:t>https://linuxcommand.org/lc3_man_pages/grep1.html</a:t>
          </a:r>
          <a:endParaRPr lang="en-US" sz="2600" kern="1200" dirty="0"/>
        </a:p>
      </dsp:txBody>
      <dsp:txXfrm>
        <a:off x="0" y="0"/>
        <a:ext cx="10515600" cy="1087834"/>
      </dsp:txXfrm>
    </dsp:sp>
    <dsp:sp modelId="{83402170-4C4C-4D8D-8785-04BA89B6B9CF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EF19A2-B5E2-40CA-99E7-488CD72AC1A2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>
              <a:hlinkClick xmlns:r="http://schemas.openxmlformats.org/officeDocument/2006/relationships" r:id="rId2"/>
            </a:rPr>
            <a:t>https://www.geeksforgeeks.org/kmp-algorithm-for-pattern-searching/</a:t>
          </a:r>
          <a:endParaRPr lang="en-US" sz="2600" kern="1200"/>
        </a:p>
      </dsp:txBody>
      <dsp:txXfrm>
        <a:off x="0" y="1087834"/>
        <a:ext cx="10515600" cy="1087834"/>
      </dsp:txXfrm>
    </dsp:sp>
    <dsp:sp modelId="{3ACF65F0-B85A-4A6F-8B97-38C4DEF921A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454861-2052-4203-B836-5D57A4A5AEAD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>
              <a:hlinkClick xmlns:r="http://schemas.openxmlformats.org/officeDocument/2006/relationships" r:id="rId3"/>
            </a:rPr>
            <a:t>https://codeforwin.org/2018/03/c-program-to-list-all-files-in-a-directory-recursively.html</a:t>
          </a:r>
          <a:endParaRPr lang="en-US" sz="2600" kern="1200"/>
        </a:p>
      </dsp:txBody>
      <dsp:txXfrm>
        <a:off x="0" y="2175669"/>
        <a:ext cx="10515600" cy="1087834"/>
      </dsp:txXfrm>
    </dsp:sp>
    <dsp:sp modelId="{040D169A-6B6D-40E2-998D-7CD8EE7E4866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14B589-12E0-42AE-8913-FD8D4E723DC6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>
              <a:hlinkClick xmlns:r="http://schemas.openxmlformats.org/officeDocument/2006/relationships" r:id="rId4"/>
            </a:rPr>
            <a:t>https://www.theurbanpenguin.com/4184-2/</a:t>
          </a:r>
          <a:endParaRPr lang="en-IN" sz="2600" kern="120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3E05-50D9-4E5A-A575-2685A3BA3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58D10-43E0-4B4F-AFB4-C083D3F5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F4B4-CD01-40A2-BD22-B5D8E256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6D5-A6A6-4B2E-B82F-91B0207ECFB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8A08-DEAE-48B5-81B1-DFE0B44A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F861-6F16-4BCA-A091-DD4DF7E5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D799-2967-41FC-9193-BE1454B3D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9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7E7A-5AF8-47BC-90E6-9871C4B1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3E1E-1482-4266-BBB1-E9D72D30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2A59-C85A-44C1-802A-305CF3FA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6D5-A6A6-4B2E-B82F-91B0207ECFB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4E07-E797-4E41-B57A-FD02E36D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C1D2-34B3-4831-8121-80ABCEAD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D799-2967-41FC-9193-BE1454B3D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9F78-DF4F-4B01-9BFF-4B040BB6E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529F-28EB-4954-B61B-DD0AEF170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83E0-4BA9-4D08-BAC3-C18EC168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6D5-A6A6-4B2E-B82F-91B0207ECFB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A83F-677D-4C50-95CC-A147CAF8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5E9A-C80E-4E95-BB80-6FDB24A8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D799-2967-41FC-9193-BE1454B3D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6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4EA8-7CA3-491D-BBE3-10BECA8F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16A5-196E-4E82-9396-A277D316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1C769-3822-44B3-AC33-2376E76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6D5-A6A6-4B2E-B82F-91B0207ECFB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C4296-1A34-4C9D-8AA5-78167F01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0699-2AD3-406F-89D0-A466E51D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D799-2967-41FC-9193-BE1454B3D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9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9716-9262-4BB4-B407-5FA89042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413BF-710E-4AB5-8175-06CA78AC0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0D21-B768-4F03-A3E4-082672DC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6D5-A6A6-4B2E-B82F-91B0207ECFB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6B29A-A50B-470F-A29E-55FF96F0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F6E-A317-4BA5-8109-2937202E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D799-2967-41FC-9193-BE1454B3D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0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9297-3E56-457E-AD9B-DFE8CBC3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7558-FDCC-4D98-A42B-D845B4AED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0ACBF-A695-4556-8C62-C841A6E87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79B07-5AAF-4553-9455-C4738CF0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6D5-A6A6-4B2E-B82F-91B0207ECFB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7BE0D-6DA3-4025-81BD-0815DFF6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3A98F-1A12-472C-B75F-2F96355A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D799-2967-41FC-9193-BE1454B3D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5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5788-4924-4ACD-B766-16AFA7A4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5E0D-7290-47C1-A067-A3C392B1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4E724-B07E-42C5-BCC3-F9D30148C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AEBC1-11B8-48D7-92C8-8FF101CB4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E15EC-8E3E-4AEF-8E5A-8FA5DC34B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7D829-3C3B-4583-B07F-995DDD10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6D5-A6A6-4B2E-B82F-91B0207ECFB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89F6E-F584-40C8-A5EA-67A50466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5A9A4-70D0-40B4-9124-F33C6A96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D799-2967-41FC-9193-BE1454B3D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60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8430-E8F0-4179-809E-6B347C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917F3-DF3D-470D-90E5-15C61E2D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6D5-A6A6-4B2E-B82F-91B0207ECFB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29977-BDCE-4A50-866F-198F3E39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24642-7282-4647-A8D5-2D212D84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D799-2967-41FC-9193-BE1454B3D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3C03D-29EE-40C3-8ADB-D6A54833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6D5-A6A6-4B2E-B82F-91B0207ECFB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6EFBD-5C04-436B-9A3F-44B5FF92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0D3B1-352D-43A8-9ED4-B63597CD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D799-2967-41FC-9193-BE1454B3D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1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A475-8C24-44EB-998D-718B0D7B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A3DD-87A9-4C7E-9C5B-F729C3744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9B7C3-0F6D-4ADD-8A33-C42646628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96763-A48F-40F9-9806-5CBFAA15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6D5-A6A6-4B2E-B82F-91B0207ECFB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7BB89-F653-43EC-B83C-C4673A18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FD14-337D-4E8A-A6BF-F085689F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D799-2967-41FC-9193-BE1454B3D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94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E0B9-3554-4100-9F0C-846CE702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784C2-47B8-4DE3-A24E-009EBE0EF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E5248-CE71-4450-946C-DF45C7A92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57FCE-FB0B-4451-A0BE-F55A49E5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86D5-A6A6-4B2E-B82F-91B0207ECFB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FA14A-FAA6-465E-86F8-03746211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9960F-0CE1-4F55-9424-CC765272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D799-2967-41FC-9193-BE1454B3D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6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26CC9-078A-44EB-B52D-97C8552B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78ECB-6B6E-4025-88BF-9703F7C5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4EB6-F5B4-4413-94B3-39833C9A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86D5-A6A6-4B2E-B82F-91B0207ECFB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06F1-3AD7-48D7-BCDF-D62EB1F58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8F2B-C85C-4A55-AFBB-ADCA373DF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D799-2967-41FC-9193-BE1454B3D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6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48A61-3E4D-478C-877F-E08929EBB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47" y="605457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0AF54-8BC5-40B4-80E1-EE2253D5E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globally search for a regular expression and print matching lines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8"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8"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8"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8"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200400" lvl="8" algn="l"/>
            <a:r>
              <a:rPr lang="en-US" sz="2200" dirty="0"/>
              <a:t>    Name : Aniket </a:t>
            </a:r>
            <a:r>
              <a:rPr lang="en-US" sz="2200" dirty="0" err="1"/>
              <a:t>Bhagwan</a:t>
            </a:r>
            <a:r>
              <a:rPr lang="en-US" sz="2200" dirty="0"/>
              <a:t> </a:t>
            </a:r>
            <a:r>
              <a:rPr lang="en-US" sz="2200" dirty="0" err="1"/>
              <a:t>Warhade</a:t>
            </a:r>
            <a:r>
              <a:rPr lang="en-US" sz="2200" dirty="0"/>
              <a:t> </a:t>
            </a:r>
          </a:p>
          <a:p>
            <a:pPr marL="3200400" lvl="8" algn="l"/>
            <a:r>
              <a:rPr lang="en-US" sz="2200" dirty="0"/>
              <a:t>                Mis: 111903017      </a:t>
            </a:r>
          </a:p>
          <a:p>
            <a:pPr marL="3200400" lvl="8" algn="l"/>
            <a:r>
              <a:rPr lang="en-US" sz="2200" dirty="0"/>
              <a:t>                </a:t>
            </a:r>
            <a:r>
              <a:rPr lang="en-US" sz="2200" dirty="0" err="1"/>
              <a:t>Div</a:t>
            </a:r>
            <a:r>
              <a:rPr lang="en-US" sz="2200" dirty="0"/>
              <a:t>: 1 Batch s1</a:t>
            </a:r>
          </a:p>
          <a:p>
            <a:pPr marL="3200400" lvl="8" algn="l"/>
            <a:r>
              <a:rPr lang="en-US" sz="2200" dirty="0"/>
              <a:t>                Dsa2 mini project</a:t>
            </a:r>
          </a:p>
        </p:txBody>
      </p:sp>
    </p:spTree>
    <p:extLst>
      <p:ext uri="{BB962C8B-B14F-4D97-AF65-F5344CB8AC3E}">
        <p14:creationId xmlns:p14="http://schemas.microsoft.com/office/powerpoint/2010/main" val="160229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77C71D1-FB75-4813-965F-B7D9024EB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009217-5ABE-448F-B4EC-2FC5851F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910552" y="0"/>
            <a:ext cx="5281448" cy="6858000"/>
          </a:xfrm>
          <a:custGeom>
            <a:avLst/>
            <a:gdLst>
              <a:gd name="connsiteX0" fmla="*/ 189795 w 5281448"/>
              <a:gd name="connsiteY0" fmla="*/ 0 h 6858000"/>
              <a:gd name="connsiteX1" fmla="*/ 5281448 w 5281448"/>
              <a:gd name="connsiteY1" fmla="*/ 0 h 6858000"/>
              <a:gd name="connsiteX2" fmla="*/ 5281448 w 5281448"/>
              <a:gd name="connsiteY2" fmla="*/ 6858000 h 6858000"/>
              <a:gd name="connsiteX3" fmla="*/ 189795 w 5281448"/>
              <a:gd name="connsiteY3" fmla="*/ 6858000 h 6858000"/>
              <a:gd name="connsiteX4" fmla="*/ 184756 w 5281448"/>
              <a:gd name="connsiteY4" fmla="*/ 6791325 h 6858000"/>
              <a:gd name="connsiteX5" fmla="*/ 176358 w 5281448"/>
              <a:gd name="connsiteY5" fmla="*/ 6735762 h 6858000"/>
              <a:gd name="connsiteX6" fmla="*/ 166281 w 5281448"/>
              <a:gd name="connsiteY6" fmla="*/ 6683375 h 6858000"/>
              <a:gd name="connsiteX7" fmla="*/ 149485 w 5281448"/>
              <a:gd name="connsiteY7" fmla="*/ 6640512 h 6858000"/>
              <a:gd name="connsiteX8" fmla="*/ 132689 w 5281448"/>
              <a:gd name="connsiteY8" fmla="*/ 6597650 h 6858000"/>
              <a:gd name="connsiteX9" fmla="*/ 112534 w 5281448"/>
              <a:gd name="connsiteY9" fmla="*/ 6561137 h 6858000"/>
              <a:gd name="connsiteX10" fmla="*/ 92379 w 5281448"/>
              <a:gd name="connsiteY10" fmla="*/ 6523037 h 6858000"/>
              <a:gd name="connsiteX11" fmla="*/ 73903 w 5281448"/>
              <a:gd name="connsiteY11" fmla="*/ 6488112 h 6858000"/>
              <a:gd name="connsiteX12" fmla="*/ 55427 w 5281448"/>
              <a:gd name="connsiteY12" fmla="*/ 6448425 h 6858000"/>
              <a:gd name="connsiteX13" fmla="*/ 38632 w 5281448"/>
              <a:gd name="connsiteY13" fmla="*/ 6407150 h 6858000"/>
              <a:gd name="connsiteX14" fmla="*/ 23515 w 5281448"/>
              <a:gd name="connsiteY14" fmla="*/ 6361112 h 6858000"/>
              <a:gd name="connsiteX15" fmla="*/ 11758 w 5281448"/>
              <a:gd name="connsiteY15" fmla="*/ 6311900 h 6858000"/>
              <a:gd name="connsiteX16" fmla="*/ 3359 w 5281448"/>
              <a:gd name="connsiteY16" fmla="*/ 6251575 h 6858000"/>
              <a:gd name="connsiteX17" fmla="*/ 0 w 5281448"/>
              <a:gd name="connsiteY17" fmla="*/ 6183312 h 6858000"/>
              <a:gd name="connsiteX18" fmla="*/ 3359 w 5281448"/>
              <a:gd name="connsiteY18" fmla="*/ 6113462 h 6858000"/>
              <a:gd name="connsiteX19" fmla="*/ 11758 w 5281448"/>
              <a:gd name="connsiteY19" fmla="*/ 6056312 h 6858000"/>
              <a:gd name="connsiteX20" fmla="*/ 23515 w 5281448"/>
              <a:gd name="connsiteY20" fmla="*/ 6003925 h 6858000"/>
              <a:gd name="connsiteX21" fmla="*/ 38632 w 5281448"/>
              <a:gd name="connsiteY21" fmla="*/ 5956300 h 6858000"/>
              <a:gd name="connsiteX22" fmla="*/ 55427 w 5281448"/>
              <a:gd name="connsiteY22" fmla="*/ 5915025 h 6858000"/>
              <a:gd name="connsiteX23" fmla="*/ 75583 w 5281448"/>
              <a:gd name="connsiteY23" fmla="*/ 5876925 h 6858000"/>
              <a:gd name="connsiteX24" fmla="*/ 95738 w 5281448"/>
              <a:gd name="connsiteY24" fmla="*/ 5840412 h 6858000"/>
              <a:gd name="connsiteX25" fmla="*/ 115893 w 5281448"/>
              <a:gd name="connsiteY25" fmla="*/ 5802312 h 6858000"/>
              <a:gd name="connsiteX26" fmla="*/ 134368 w 5281448"/>
              <a:gd name="connsiteY26" fmla="*/ 5762625 h 6858000"/>
              <a:gd name="connsiteX27" fmla="*/ 152844 w 5281448"/>
              <a:gd name="connsiteY27" fmla="*/ 5721350 h 6858000"/>
              <a:gd name="connsiteX28" fmla="*/ 167960 w 5281448"/>
              <a:gd name="connsiteY28" fmla="*/ 5675312 h 6858000"/>
              <a:gd name="connsiteX29" fmla="*/ 178038 w 5281448"/>
              <a:gd name="connsiteY29" fmla="*/ 5622925 h 6858000"/>
              <a:gd name="connsiteX30" fmla="*/ 188115 w 5281448"/>
              <a:gd name="connsiteY30" fmla="*/ 5562600 h 6858000"/>
              <a:gd name="connsiteX31" fmla="*/ 189795 w 5281448"/>
              <a:gd name="connsiteY31" fmla="*/ 5494337 h 6858000"/>
              <a:gd name="connsiteX32" fmla="*/ 188115 w 5281448"/>
              <a:gd name="connsiteY32" fmla="*/ 5426075 h 6858000"/>
              <a:gd name="connsiteX33" fmla="*/ 178038 w 5281448"/>
              <a:gd name="connsiteY33" fmla="*/ 5365750 h 6858000"/>
              <a:gd name="connsiteX34" fmla="*/ 167960 w 5281448"/>
              <a:gd name="connsiteY34" fmla="*/ 5313362 h 6858000"/>
              <a:gd name="connsiteX35" fmla="*/ 152844 w 5281448"/>
              <a:gd name="connsiteY35" fmla="*/ 5268912 h 6858000"/>
              <a:gd name="connsiteX36" fmla="*/ 134368 w 5281448"/>
              <a:gd name="connsiteY36" fmla="*/ 5226050 h 6858000"/>
              <a:gd name="connsiteX37" fmla="*/ 115893 w 5281448"/>
              <a:gd name="connsiteY37" fmla="*/ 5186362 h 6858000"/>
              <a:gd name="connsiteX38" fmla="*/ 95738 w 5281448"/>
              <a:gd name="connsiteY38" fmla="*/ 5149850 h 6858000"/>
              <a:gd name="connsiteX39" fmla="*/ 75583 w 5281448"/>
              <a:gd name="connsiteY39" fmla="*/ 5114925 h 6858000"/>
              <a:gd name="connsiteX40" fmla="*/ 55427 w 5281448"/>
              <a:gd name="connsiteY40" fmla="*/ 5075237 h 6858000"/>
              <a:gd name="connsiteX41" fmla="*/ 38632 w 5281448"/>
              <a:gd name="connsiteY41" fmla="*/ 5033962 h 6858000"/>
              <a:gd name="connsiteX42" fmla="*/ 23515 w 5281448"/>
              <a:gd name="connsiteY42" fmla="*/ 4987925 h 6858000"/>
              <a:gd name="connsiteX43" fmla="*/ 11758 w 5281448"/>
              <a:gd name="connsiteY43" fmla="*/ 4935537 h 6858000"/>
              <a:gd name="connsiteX44" fmla="*/ 3359 w 5281448"/>
              <a:gd name="connsiteY44" fmla="*/ 4875212 h 6858000"/>
              <a:gd name="connsiteX45" fmla="*/ 0 w 5281448"/>
              <a:gd name="connsiteY45" fmla="*/ 4806950 h 6858000"/>
              <a:gd name="connsiteX46" fmla="*/ 3359 w 5281448"/>
              <a:gd name="connsiteY46" fmla="*/ 4738687 h 6858000"/>
              <a:gd name="connsiteX47" fmla="*/ 11758 w 5281448"/>
              <a:gd name="connsiteY47" fmla="*/ 4678362 h 6858000"/>
              <a:gd name="connsiteX48" fmla="*/ 23515 w 5281448"/>
              <a:gd name="connsiteY48" fmla="*/ 4625975 h 6858000"/>
              <a:gd name="connsiteX49" fmla="*/ 38632 w 5281448"/>
              <a:gd name="connsiteY49" fmla="*/ 4579937 h 6858000"/>
              <a:gd name="connsiteX50" fmla="*/ 55427 w 5281448"/>
              <a:gd name="connsiteY50" fmla="*/ 4537075 h 6858000"/>
              <a:gd name="connsiteX51" fmla="*/ 75583 w 5281448"/>
              <a:gd name="connsiteY51" fmla="*/ 4498975 h 6858000"/>
              <a:gd name="connsiteX52" fmla="*/ 115893 w 5281448"/>
              <a:gd name="connsiteY52" fmla="*/ 4424362 h 6858000"/>
              <a:gd name="connsiteX53" fmla="*/ 134368 w 5281448"/>
              <a:gd name="connsiteY53" fmla="*/ 4386262 h 6858000"/>
              <a:gd name="connsiteX54" fmla="*/ 152844 w 5281448"/>
              <a:gd name="connsiteY54" fmla="*/ 4343400 h 6858000"/>
              <a:gd name="connsiteX55" fmla="*/ 167960 w 5281448"/>
              <a:gd name="connsiteY55" fmla="*/ 4297362 h 6858000"/>
              <a:gd name="connsiteX56" fmla="*/ 178038 w 5281448"/>
              <a:gd name="connsiteY56" fmla="*/ 4244975 h 6858000"/>
              <a:gd name="connsiteX57" fmla="*/ 188115 w 5281448"/>
              <a:gd name="connsiteY57" fmla="*/ 4186237 h 6858000"/>
              <a:gd name="connsiteX58" fmla="*/ 189795 w 5281448"/>
              <a:gd name="connsiteY58" fmla="*/ 4116387 h 6858000"/>
              <a:gd name="connsiteX59" fmla="*/ 188115 w 5281448"/>
              <a:gd name="connsiteY59" fmla="*/ 4048125 h 6858000"/>
              <a:gd name="connsiteX60" fmla="*/ 178038 w 5281448"/>
              <a:gd name="connsiteY60" fmla="*/ 3987800 h 6858000"/>
              <a:gd name="connsiteX61" fmla="*/ 167960 w 5281448"/>
              <a:gd name="connsiteY61" fmla="*/ 3935412 h 6858000"/>
              <a:gd name="connsiteX62" fmla="*/ 152844 w 5281448"/>
              <a:gd name="connsiteY62" fmla="*/ 3890962 h 6858000"/>
              <a:gd name="connsiteX63" fmla="*/ 134368 w 5281448"/>
              <a:gd name="connsiteY63" fmla="*/ 3848100 h 6858000"/>
              <a:gd name="connsiteX64" fmla="*/ 115893 w 5281448"/>
              <a:gd name="connsiteY64" fmla="*/ 3811587 h 6858000"/>
              <a:gd name="connsiteX65" fmla="*/ 75583 w 5281448"/>
              <a:gd name="connsiteY65" fmla="*/ 3736975 h 6858000"/>
              <a:gd name="connsiteX66" fmla="*/ 55427 w 5281448"/>
              <a:gd name="connsiteY66" fmla="*/ 3697287 h 6858000"/>
              <a:gd name="connsiteX67" fmla="*/ 38632 w 5281448"/>
              <a:gd name="connsiteY67" fmla="*/ 3656012 h 6858000"/>
              <a:gd name="connsiteX68" fmla="*/ 23515 w 5281448"/>
              <a:gd name="connsiteY68" fmla="*/ 3609975 h 6858000"/>
              <a:gd name="connsiteX69" fmla="*/ 11758 w 5281448"/>
              <a:gd name="connsiteY69" fmla="*/ 3557587 h 6858000"/>
              <a:gd name="connsiteX70" fmla="*/ 3359 w 5281448"/>
              <a:gd name="connsiteY70" fmla="*/ 3497262 h 6858000"/>
              <a:gd name="connsiteX71" fmla="*/ 0 w 5281448"/>
              <a:gd name="connsiteY71" fmla="*/ 3427412 h 6858000"/>
              <a:gd name="connsiteX72" fmla="*/ 3359 w 5281448"/>
              <a:gd name="connsiteY72" fmla="*/ 3360737 h 6858000"/>
              <a:gd name="connsiteX73" fmla="*/ 11758 w 5281448"/>
              <a:gd name="connsiteY73" fmla="*/ 3300412 h 6858000"/>
              <a:gd name="connsiteX74" fmla="*/ 23515 w 5281448"/>
              <a:gd name="connsiteY74" fmla="*/ 3248025 h 6858000"/>
              <a:gd name="connsiteX75" fmla="*/ 38632 w 5281448"/>
              <a:gd name="connsiteY75" fmla="*/ 3201987 h 6858000"/>
              <a:gd name="connsiteX76" fmla="*/ 55427 w 5281448"/>
              <a:gd name="connsiteY76" fmla="*/ 3160712 h 6858000"/>
              <a:gd name="connsiteX77" fmla="*/ 75583 w 5281448"/>
              <a:gd name="connsiteY77" fmla="*/ 3121025 h 6858000"/>
              <a:gd name="connsiteX78" fmla="*/ 95738 w 5281448"/>
              <a:gd name="connsiteY78" fmla="*/ 3084512 h 6858000"/>
              <a:gd name="connsiteX79" fmla="*/ 115893 w 5281448"/>
              <a:gd name="connsiteY79" fmla="*/ 3046412 h 6858000"/>
              <a:gd name="connsiteX80" fmla="*/ 134368 w 5281448"/>
              <a:gd name="connsiteY80" fmla="*/ 3009900 h 6858000"/>
              <a:gd name="connsiteX81" fmla="*/ 152844 w 5281448"/>
              <a:gd name="connsiteY81" fmla="*/ 2967037 h 6858000"/>
              <a:gd name="connsiteX82" fmla="*/ 167960 w 5281448"/>
              <a:gd name="connsiteY82" fmla="*/ 2922587 h 6858000"/>
              <a:gd name="connsiteX83" fmla="*/ 178038 w 5281448"/>
              <a:gd name="connsiteY83" fmla="*/ 2868612 h 6858000"/>
              <a:gd name="connsiteX84" fmla="*/ 188115 w 5281448"/>
              <a:gd name="connsiteY84" fmla="*/ 2809875 h 6858000"/>
              <a:gd name="connsiteX85" fmla="*/ 189795 w 5281448"/>
              <a:gd name="connsiteY85" fmla="*/ 2741612 h 6858000"/>
              <a:gd name="connsiteX86" fmla="*/ 188115 w 5281448"/>
              <a:gd name="connsiteY86" fmla="*/ 2671762 h 6858000"/>
              <a:gd name="connsiteX87" fmla="*/ 178038 w 5281448"/>
              <a:gd name="connsiteY87" fmla="*/ 2613025 h 6858000"/>
              <a:gd name="connsiteX88" fmla="*/ 167960 w 5281448"/>
              <a:gd name="connsiteY88" fmla="*/ 2560637 h 6858000"/>
              <a:gd name="connsiteX89" fmla="*/ 152844 w 5281448"/>
              <a:gd name="connsiteY89" fmla="*/ 2513012 h 6858000"/>
              <a:gd name="connsiteX90" fmla="*/ 134368 w 5281448"/>
              <a:gd name="connsiteY90" fmla="*/ 2471737 h 6858000"/>
              <a:gd name="connsiteX91" fmla="*/ 115893 w 5281448"/>
              <a:gd name="connsiteY91" fmla="*/ 2433637 h 6858000"/>
              <a:gd name="connsiteX92" fmla="*/ 95738 w 5281448"/>
              <a:gd name="connsiteY92" fmla="*/ 2395537 h 6858000"/>
              <a:gd name="connsiteX93" fmla="*/ 75583 w 5281448"/>
              <a:gd name="connsiteY93" fmla="*/ 2359025 h 6858000"/>
              <a:gd name="connsiteX94" fmla="*/ 55427 w 5281448"/>
              <a:gd name="connsiteY94" fmla="*/ 2319337 h 6858000"/>
              <a:gd name="connsiteX95" fmla="*/ 38632 w 5281448"/>
              <a:gd name="connsiteY95" fmla="*/ 2278062 h 6858000"/>
              <a:gd name="connsiteX96" fmla="*/ 23515 w 5281448"/>
              <a:gd name="connsiteY96" fmla="*/ 2232025 h 6858000"/>
              <a:gd name="connsiteX97" fmla="*/ 11758 w 5281448"/>
              <a:gd name="connsiteY97" fmla="*/ 2179637 h 6858000"/>
              <a:gd name="connsiteX98" fmla="*/ 3359 w 5281448"/>
              <a:gd name="connsiteY98" fmla="*/ 2119312 h 6858000"/>
              <a:gd name="connsiteX99" fmla="*/ 0 w 5281448"/>
              <a:gd name="connsiteY99" fmla="*/ 2051050 h 6858000"/>
              <a:gd name="connsiteX100" fmla="*/ 3359 w 5281448"/>
              <a:gd name="connsiteY100" fmla="*/ 1982787 h 6858000"/>
              <a:gd name="connsiteX101" fmla="*/ 11758 w 5281448"/>
              <a:gd name="connsiteY101" fmla="*/ 1922462 h 6858000"/>
              <a:gd name="connsiteX102" fmla="*/ 23515 w 5281448"/>
              <a:gd name="connsiteY102" fmla="*/ 1870075 h 6858000"/>
              <a:gd name="connsiteX103" fmla="*/ 38632 w 5281448"/>
              <a:gd name="connsiteY103" fmla="*/ 1824037 h 6858000"/>
              <a:gd name="connsiteX104" fmla="*/ 55427 w 5281448"/>
              <a:gd name="connsiteY104" fmla="*/ 1782762 h 6858000"/>
              <a:gd name="connsiteX105" fmla="*/ 75583 w 5281448"/>
              <a:gd name="connsiteY105" fmla="*/ 1743075 h 6858000"/>
              <a:gd name="connsiteX106" fmla="*/ 95738 w 5281448"/>
              <a:gd name="connsiteY106" fmla="*/ 1708150 h 6858000"/>
              <a:gd name="connsiteX107" fmla="*/ 115893 w 5281448"/>
              <a:gd name="connsiteY107" fmla="*/ 1671637 h 6858000"/>
              <a:gd name="connsiteX108" fmla="*/ 134368 w 5281448"/>
              <a:gd name="connsiteY108" fmla="*/ 1631950 h 6858000"/>
              <a:gd name="connsiteX109" fmla="*/ 152844 w 5281448"/>
              <a:gd name="connsiteY109" fmla="*/ 1589087 h 6858000"/>
              <a:gd name="connsiteX110" fmla="*/ 167960 w 5281448"/>
              <a:gd name="connsiteY110" fmla="*/ 1544637 h 6858000"/>
              <a:gd name="connsiteX111" fmla="*/ 178038 w 5281448"/>
              <a:gd name="connsiteY111" fmla="*/ 1492250 h 6858000"/>
              <a:gd name="connsiteX112" fmla="*/ 188115 w 5281448"/>
              <a:gd name="connsiteY112" fmla="*/ 1431925 h 6858000"/>
              <a:gd name="connsiteX113" fmla="*/ 189795 w 5281448"/>
              <a:gd name="connsiteY113" fmla="*/ 1363662 h 6858000"/>
              <a:gd name="connsiteX114" fmla="*/ 188115 w 5281448"/>
              <a:gd name="connsiteY114" fmla="*/ 1295400 h 6858000"/>
              <a:gd name="connsiteX115" fmla="*/ 178038 w 5281448"/>
              <a:gd name="connsiteY115" fmla="*/ 1235075 h 6858000"/>
              <a:gd name="connsiteX116" fmla="*/ 167960 w 5281448"/>
              <a:gd name="connsiteY116" fmla="*/ 1182687 h 6858000"/>
              <a:gd name="connsiteX117" fmla="*/ 152844 w 5281448"/>
              <a:gd name="connsiteY117" fmla="*/ 1136650 h 6858000"/>
              <a:gd name="connsiteX118" fmla="*/ 134368 w 5281448"/>
              <a:gd name="connsiteY118" fmla="*/ 1095375 h 6858000"/>
              <a:gd name="connsiteX119" fmla="*/ 115893 w 5281448"/>
              <a:gd name="connsiteY119" fmla="*/ 1055687 h 6858000"/>
              <a:gd name="connsiteX120" fmla="*/ 95738 w 5281448"/>
              <a:gd name="connsiteY120" fmla="*/ 1017587 h 6858000"/>
              <a:gd name="connsiteX121" fmla="*/ 75583 w 5281448"/>
              <a:gd name="connsiteY121" fmla="*/ 981075 h 6858000"/>
              <a:gd name="connsiteX122" fmla="*/ 55427 w 5281448"/>
              <a:gd name="connsiteY122" fmla="*/ 942975 h 6858000"/>
              <a:gd name="connsiteX123" fmla="*/ 38632 w 5281448"/>
              <a:gd name="connsiteY123" fmla="*/ 901700 h 6858000"/>
              <a:gd name="connsiteX124" fmla="*/ 23515 w 5281448"/>
              <a:gd name="connsiteY124" fmla="*/ 854075 h 6858000"/>
              <a:gd name="connsiteX125" fmla="*/ 11758 w 5281448"/>
              <a:gd name="connsiteY125" fmla="*/ 801687 h 6858000"/>
              <a:gd name="connsiteX126" fmla="*/ 3359 w 5281448"/>
              <a:gd name="connsiteY126" fmla="*/ 744537 h 6858000"/>
              <a:gd name="connsiteX127" fmla="*/ 0 w 5281448"/>
              <a:gd name="connsiteY127" fmla="*/ 673100 h 6858000"/>
              <a:gd name="connsiteX128" fmla="*/ 3359 w 5281448"/>
              <a:gd name="connsiteY128" fmla="*/ 606425 h 6858000"/>
              <a:gd name="connsiteX129" fmla="*/ 11758 w 5281448"/>
              <a:gd name="connsiteY129" fmla="*/ 546100 h 6858000"/>
              <a:gd name="connsiteX130" fmla="*/ 23515 w 5281448"/>
              <a:gd name="connsiteY130" fmla="*/ 496887 h 6858000"/>
              <a:gd name="connsiteX131" fmla="*/ 38632 w 5281448"/>
              <a:gd name="connsiteY131" fmla="*/ 450850 h 6858000"/>
              <a:gd name="connsiteX132" fmla="*/ 55427 w 5281448"/>
              <a:gd name="connsiteY132" fmla="*/ 409575 h 6858000"/>
              <a:gd name="connsiteX133" fmla="*/ 73903 w 5281448"/>
              <a:gd name="connsiteY133" fmla="*/ 369887 h 6858000"/>
              <a:gd name="connsiteX134" fmla="*/ 92379 w 5281448"/>
              <a:gd name="connsiteY134" fmla="*/ 334962 h 6858000"/>
              <a:gd name="connsiteX135" fmla="*/ 112534 w 5281448"/>
              <a:gd name="connsiteY135" fmla="*/ 296862 h 6858000"/>
              <a:gd name="connsiteX136" fmla="*/ 132689 w 5281448"/>
              <a:gd name="connsiteY136" fmla="*/ 260350 h 6858000"/>
              <a:gd name="connsiteX137" fmla="*/ 149485 w 5281448"/>
              <a:gd name="connsiteY137" fmla="*/ 217487 h 6858000"/>
              <a:gd name="connsiteX138" fmla="*/ 166281 w 5281448"/>
              <a:gd name="connsiteY138" fmla="*/ 174625 h 6858000"/>
              <a:gd name="connsiteX139" fmla="*/ 176358 w 5281448"/>
              <a:gd name="connsiteY139" fmla="*/ 122237 h 6858000"/>
              <a:gd name="connsiteX140" fmla="*/ 184756 w 5281448"/>
              <a:gd name="connsiteY140" fmla="*/ 66675 h 6858000"/>
              <a:gd name="connsiteX141" fmla="*/ 189795 w 5281448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5281448" h="6858000">
                <a:moveTo>
                  <a:pt x="189795" y="0"/>
                </a:moveTo>
                <a:lnTo>
                  <a:pt x="5281448" y="0"/>
                </a:lnTo>
                <a:lnTo>
                  <a:pt x="5281448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lnTo>
                  <a:pt x="189795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5429C1C-D2F6-46E1-A106-96C2A10CC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9280F-B157-4117-8257-DE7B4AE38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61" y="638174"/>
            <a:ext cx="5282519" cy="5581652"/>
          </a:xfrm>
        </p:spPr>
        <p:txBody>
          <a:bodyPr anchor="ctr">
            <a:normAutofit/>
          </a:bodyPr>
          <a:lstStyle/>
          <a:p>
            <a:r>
              <a:rPr lang="en-US" sz="8800">
                <a:solidFill>
                  <a:schemeClr val="bg1"/>
                </a:solidFill>
              </a:rPr>
              <a:t>Grep command </a:t>
            </a:r>
            <a:endParaRPr lang="en-IN" sz="8800">
              <a:solidFill>
                <a:schemeClr val="bg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F0BA731-CE33-4260-972C-8A78507D2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910552" y="0"/>
            <a:ext cx="5281448" cy="6858000"/>
          </a:xfrm>
          <a:custGeom>
            <a:avLst/>
            <a:gdLst>
              <a:gd name="connsiteX0" fmla="*/ 189795 w 5281448"/>
              <a:gd name="connsiteY0" fmla="*/ 0 h 6858000"/>
              <a:gd name="connsiteX1" fmla="*/ 5281448 w 5281448"/>
              <a:gd name="connsiteY1" fmla="*/ 0 h 6858000"/>
              <a:gd name="connsiteX2" fmla="*/ 5281448 w 5281448"/>
              <a:gd name="connsiteY2" fmla="*/ 6858000 h 6858000"/>
              <a:gd name="connsiteX3" fmla="*/ 189795 w 5281448"/>
              <a:gd name="connsiteY3" fmla="*/ 6858000 h 6858000"/>
              <a:gd name="connsiteX4" fmla="*/ 184756 w 5281448"/>
              <a:gd name="connsiteY4" fmla="*/ 6791325 h 6858000"/>
              <a:gd name="connsiteX5" fmla="*/ 176358 w 5281448"/>
              <a:gd name="connsiteY5" fmla="*/ 6735762 h 6858000"/>
              <a:gd name="connsiteX6" fmla="*/ 166281 w 5281448"/>
              <a:gd name="connsiteY6" fmla="*/ 6683375 h 6858000"/>
              <a:gd name="connsiteX7" fmla="*/ 149485 w 5281448"/>
              <a:gd name="connsiteY7" fmla="*/ 6640512 h 6858000"/>
              <a:gd name="connsiteX8" fmla="*/ 132689 w 5281448"/>
              <a:gd name="connsiteY8" fmla="*/ 6597650 h 6858000"/>
              <a:gd name="connsiteX9" fmla="*/ 112534 w 5281448"/>
              <a:gd name="connsiteY9" fmla="*/ 6561137 h 6858000"/>
              <a:gd name="connsiteX10" fmla="*/ 92379 w 5281448"/>
              <a:gd name="connsiteY10" fmla="*/ 6523037 h 6858000"/>
              <a:gd name="connsiteX11" fmla="*/ 73903 w 5281448"/>
              <a:gd name="connsiteY11" fmla="*/ 6488112 h 6858000"/>
              <a:gd name="connsiteX12" fmla="*/ 55427 w 5281448"/>
              <a:gd name="connsiteY12" fmla="*/ 6448425 h 6858000"/>
              <a:gd name="connsiteX13" fmla="*/ 38632 w 5281448"/>
              <a:gd name="connsiteY13" fmla="*/ 6407150 h 6858000"/>
              <a:gd name="connsiteX14" fmla="*/ 23515 w 5281448"/>
              <a:gd name="connsiteY14" fmla="*/ 6361112 h 6858000"/>
              <a:gd name="connsiteX15" fmla="*/ 11758 w 5281448"/>
              <a:gd name="connsiteY15" fmla="*/ 6311900 h 6858000"/>
              <a:gd name="connsiteX16" fmla="*/ 3359 w 5281448"/>
              <a:gd name="connsiteY16" fmla="*/ 6251575 h 6858000"/>
              <a:gd name="connsiteX17" fmla="*/ 0 w 5281448"/>
              <a:gd name="connsiteY17" fmla="*/ 6183312 h 6858000"/>
              <a:gd name="connsiteX18" fmla="*/ 3359 w 5281448"/>
              <a:gd name="connsiteY18" fmla="*/ 6113462 h 6858000"/>
              <a:gd name="connsiteX19" fmla="*/ 11758 w 5281448"/>
              <a:gd name="connsiteY19" fmla="*/ 6056312 h 6858000"/>
              <a:gd name="connsiteX20" fmla="*/ 23515 w 5281448"/>
              <a:gd name="connsiteY20" fmla="*/ 6003925 h 6858000"/>
              <a:gd name="connsiteX21" fmla="*/ 38632 w 5281448"/>
              <a:gd name="connsiteY21" fmla="*/ 5956300 h 6858000"/>
              <a:gd name="connsiteX22" fmla="*/ 55427 w 5281448"/>
              <a:gd name="connsiteY22" fmla="*/ 5915025 h 6858000"/>
              <a:gd name="connsiteX23" fmla="*/ 75583 w 5281448"/>
              <a:gd name="connsiteY23" fmla="*/ 5876925 h 6858000"/>
              <a:gd name="connsiteX24" fmla="*/ 95738 w 5281448"/>
              <a:gd name="connsiteY24" fmla="*/ 5840412 h 6858000"/>
              <a:gd name="connsiteX25" fmla="*/ 115893 w 5281448"/>
              <a:gd name="connsiteY25" fmla="*/ 5802312 h 6858000"/>
              <a:gd name="connsiteX26" fmla="*/ 134368 w 5281448"/>
              <a:gd name="connsiteY26" fmla="*/ 5762625 h 6858000"/>
              <a:gd name="connsiteX27" fmla="*/ 152844 w 5281448"/>
              <a:gd name="connsiteY27" fmla="*/ 5721350 h 6858000"/>
              <a:gd name="connsiteX28" fmla="*/ 167960 w 5281448"/>
              <a:gd name="connsiteY28" fmla="*/ 5675312 h 6858000"/>
              <a:gd name="connsiteX29" fmla="*/ 178038 w 5281448"/>
              <a:gd name="connsiteY29" fmla="*/ 5622925 h 6858000"/>
              <a:gd name="connsiteX30" fmla="*/ 188115 w 5281448"/>
              <a:gd name="connsiteY30" fmla="*/ 5562600 h 6858000"/>
              <a:gd name="connsiteX31" fmla="*/ 189795 w 5281448"/>
              <a:gd name="connsiteY31" fmla="*/ 5494337 h 6858000"/>
              <a:gd name="connsiteX32" fmla="*/ 188115 w 5281448"/>
              <a:gd name="connsiteY32" fmla="*/ 5426075 h 6858000"/>
              <a:gd name="connsiteX33" fmla="*/ 178038 w 5281448"/>
              <a:gd name="connsiteY33" fmla="*/ 5365750 h 6858000"/>
              <a:gd name="connsiteX34" fmla="*/ 167960 w 5281448"/>
              <a:gd name="connsiteY34" fmla="*/ 5313362 h 6858000"/>
              <a:gd name="connsiteX35" fmla="*/ 152844 w 5281448"/>
              <a:gd name="connsiteY35" fmla="*/ 5268912 h 6858000"/>
              <a:gd name="connsiteX36" fmla="*/ 134368 w 5281448"/>
              <a:gd name="connsiteY36" fmla="*/ 5226050 h 6858000"/>
              <a:gd name="connsiteX37" fmla="*/ 115893 w 5281448"/>
              <a:gd name="connsiteY37" fmla="*/ 5186362 h 6858000"/>
              <a:gd name="connsiteX38" fmla="*/ 95738 w 5281448"/>
              <a:gd name="connsiteY38" fmla="*/ 5149850 h 6858000"/>
              <a:gd name="connsiteX39" fmla="*/ 75583 w 5281448"/>
              <a:gd name="connsiteY39" fmla="*/ 5114925 h 6858000"/>
              <a:gd name="connsiteX40" fmla="*/ 55427 w 5281448"/>
              <a:gd name="connsiteY40" fmla="*/ 5075237 h 6858000"/>
              <a:gd name="connsiteX41" fmla="*/ 38632 w 5281448"/>
              <a:gd name="connsiteY41" fmla="*/ 5033962 h 6858000"/>
              <a:gd name="connsiteX42" fmla="*/ 23515 w 5281448"/>
              <a:gd name="connsiteY42" fmla="*/ 4987925 h 6858000"/>
              <a:gd name="connsiteX43" fmla="*/ 11758 w 5281448"/>
              <a:gd name="connsiteY43" fmla="*/ 4935537 h 6858000"/>
              <a:gd name="connsiteX44" fmla="*/ 3359 w 5281448"/>
              <a:gd name="connsiteY44" fmla="*/ 4875212 h 6858000"/>
              <a:gd name="connsiteX45" fmla="*/ 0 w 5281448"/>
              <a:gd name="connsiteY45" fmla="*/ 4806950 h 6858000"/>
              <a:gd name="connsiteX46" fmla="*/ 3359 w 5281448"/>
              <a:gd name="connsiteY46" fmla="*/ 4738687 h 6858000"/>
              <a:gd name="connsiteX47" fmla="*/ 11758 w 5281448"/>
              <a:gd name="connsiteY47" fmla="*/ 4678362 h 6858000"/>
              <a:gd name="connsiteX48" fmla="*/ 23515 w 5281448"/>
              <a:gd name="connsiteY48" fmla="*/ 4625975 h 6858000"/>
              <a:gd name="connsiteX49" fmla="*/ 38632 w 5281448"/>
              <a:gd name="connsiteY49" fmla="*/ 4579937 h 6858000"/>
              <a:gd name="connsiteX50" fmla="*/ 55427 w 5281448"/>
              <a:gd name="connsiteY50" fmla="*/ 4537075 h 6858000"/>
              <a:gd name="connsiteX51" fmla="*/ 75583 w 5281448"/>
              <a:gd name="connsiteY51" fmla="*/ 4498975 h 6858000"/>
              <a:gd name="connsiteX52" fmla="*/ 115893 w 5281448"/>
              <a:gd name="connsiteY52" fmla="*/ 4424362 h 6858000"/>
              <a:gd name="connsiteX53" fmla="*/ 134368 w 5281448"/>
              <a:gd name="connsiteY53" fmla="*/ 4386262 h 6858000"/>
              <a:gd name="connsiteX54" fmla="*/ 152844 w 5281448"/>
              <a:gd name="connsiteY54" fmla="*/ 4343400 h 6858000"/>
              <a:gd name="connsiteX55" fmla="*/ 167960 w 5281448"/>
              <a:gd name="connsiteY55" fmla="*/ 4297362 h 6858000"/>
              <a:gd name="connsiteX56" fmla="*/ 178038 w 5281448"/>
              <a:gd name="connsiteY56" fmla="*/ 4244975 h 6858000"/>
              <a:gd name="connsiteX57" fmla="*/ 188115 w 5281448"/>
              <a:gd name="connsiteY57" fmla="*/ 4186237 h 6858000"/>
              <a:gd name="connsiteX58" fmla="*/ 189795 w 5281448"/>
              <a:gd name="connsiteY58" fmla="*/ 4116387 h 6858000"/>
              <a:gd name="connsiteX59" fmla="*/ 188115 w 5281448"/>
              <a:gd name="connsiteY59" fmla="*/ 4048125 h 6858000"/>
              <a:gd name="connsiteX60" fmla="*/ 178038 w 5281448"/>
              <a:gd name="connsiteY60" fmla="*/ 3987800 h 6858000"/>
              <a:gd name="connsiteX61" fmla="*/ 167960 w 5281448"/>
              <a:gd name="connsiteY61" fmla="*/ 3935412 h 6858000"/>
              <a:gd name="connsiteX62" fmla="*/ 152844 w 5281448"/>
              <a:gd name="connsiteY62" fmla="*/ 3890962 h 6858000"/>
              <a:gd name="connsiteX63" fmla="*/ 134368 w 5281448"/>
              <a:gd name="connsiteY63" fmla="*/ 3848100 h 6858000"/>
              <a:gd name="connsiteX64" fmla="*/ 115893 w 5281448"/>
              <a:gd name="connsiteY64" fmla="*/ 3811587 h 6858000"/>
              <a:gd name="connsiteX65" fmla="*/ 75583 w 5281448"/>
              <a:gd name="connsiteY65" fmla="*/ 3736975 h 6858000"/>
              <a:gd name="connsiteX66" fmla="*/ 55427 w 5281448"/>
              <a:gd name="connsiteY66" fmla="*/ 3697287 h 6858000"/>
              <a:gd name="connsiteX67" fmla="*/ 38632 w 5281448"/>
              <a:gd name="connsiteY67" fmla="*/ 3656012 h 6858000"/>
              <a:gd name="connsiteX68" fmla="*/ 23515 w 5281448"/>
              <a:gd name="connsiteY68" fmla="*/ 3609975 h 6858000"/>
              <a:gd name="connsiteX69" fmla="*/ 11758 w 5281448"/>
              <a:gd name="connsiteY69" fmla="*/ 3557587 h 6858000"/>
              <a:gd name="connsiteX70" fmla="*/ 3359 w 5281448"/>
              <a:gd name="connsiteY70" fmla="*/ 3497262 h 6858000"/>
              <a:gd name="connsiteX71" fmla="*/ 0 w 5281448"/>
              <a:gd name="connsiteY71" fmla="*/ 3427412 h 6858000"/>
              <a:gd name="connsiteX72" fmla="*/ 3359 w 5281448"/>
              <a:gd name="connsiteY72" fmla="*/ 3360737 h 6858000"/>
              <a:gd name="connsiteX73" fmla="*/ 11758 w 5281448"/>
              <a:gd name="connsiteY73" fmla="*/ 3300412 h 6858000"/>
              <a:gd name="connsiteX74" fmla="*/ 23515 w 5281448"/>
              <a:gd name="connsiteY74" fmla="*/ 3248025 h 6858000"/>
              <a:gd name="connsiteX75" fmla="*/ 38632 w 5281448"/>
              <a:gd name="connsiteY75" fmla="*/ 3201987 h 6858000"/>
              <a:gd name="connsiteX76" fmla="*/ 55427 w 5281448"/>
              <a:gd name="connsiteY76" fmla="*/ 3160712 h 6858000"/>
              <a:gd name="connsiteX77" fmla="*/ 75583 w 5281448"/>
              <a:gd name="connsiteY77" fmla="*/ 3121025 h 6858000"/>
              <a:gd name="connsiteX78" fmla="*/ 95738 w 5281448"/>
              <a:gd name="connsiteY78" fmla="*/ 3084512 h 6858000"/>
              <a:gd name="connsiteX79" fmla="*/ 115893 w 5281448"/>
              <a:gd name="connsiteY79" fmla="*/ 3046412 h 6858000"/>
              <a:gd name="connsiteX80" fmla="*/ 134368 w 5281448"/>
              <a:gd name="connsiteY80" fmla="*/ 3009900 h 6858000"/>
              <a:gd name="connsiteX81" fmla="*/ 152844 w 5281448"/>
              <a:gd name="connsiteY81" fmla="*/ 2967037 h 6858000"/>
              <a:gd name="connsiteX82" fmla="*/ 167960 w 5281448"/>
              <a:gd name="connsiteY82" fmla="*/ 2922587 h 6858000"/>
              <a:gd name="connsiteX83" fmla="*/ 178038 w 5281448"/>
              <a:gd name="connsiteY83" fmla="*/ 2868612 h 6858000"/>
              <a:gd name="connsiteX84" fmla="*/ 188115 w 5281448"/>
              <a:gd name="connsiteY84" fmla="*/ 2809875 h 6858000"/>
              <a:gd name="connsiteX85" fmla="*/ 189795 w 5281448"/>
              <a:gd name="connsiteY85" fmla="*/ 2741612 h 6858000"/>
              <a:gd name="connsiteX86" fmla="*/ 188115 w 5281448"/>
              <a:gd name="connsiteY86" fmla="*/ 2671762 h 6858000"/>
              <a:gd name="connsiteX87" fmla="*/ 178038 w 5281448"/>
              <a:gd name="connsiteY87" fmla="*/ 2613025 h 6858000"/>
              <a:gd name="connsiteX88" fmla="*/ 167960 w 5281448"/>
              <a:gd name="connsiteY88" fmla="*/ 2560637 h 6858000"/>
              <a:gd name="connsiteX89" fmla="*/ 152844 w 5281448"/>
              <a:gd name="connsiteY89" fmla="*/ 2513012 h 6858000"/>
              <a:gd name="connsiteX90" fmla="*/ 134368 w 5281448"/>
              <a:gd name="connsiteY90" fmla="*/ 2471737 h 6858000"/>
              <a:gd name="connsiteX91" fmla="*/ 115893 w 5281448"/>
              <a:gd name="connsiteY91" fmla="*/ 2433637 h 6858000"/>
              <a:gd name="connsiteX92" fmla="*/ 95738 w 5281448"/>
              <a:gd name="connsiteY92" fmla="*/ 2395537 h 6858000"/>
              <a:gd name="connsiteX93" fmla="*/ 75583 w 5281448"/>
              <a:gd name="connsiteY93" fmla="*/ 2359025 h 6858000"/>
              <a:gd name="connsiteX94" fmla="*/ 55427 w 5281448"/>
              <a:gd name="connsiteY94" fmla="*/ 2319337 h 6858000"/>
              <a:gd name="connsiteX95" fmla="*/ 38632 w 5281448"/>
              <a:gd name="connsiteY95" fmla="*/ 2278062 h 6858000"/>
              <a:gd name="connsiteX96" fmla="*/ 23515 w 5281448"/>
              <a:gd name="connsiteY96" fmla="*/ 2232025 h 6858000"/>
              <a:gd name="connsiteX97" fmla="*/ 11758 w 5281448"/>
              <a:gd name="connsiteY97" fmla="*/ 2179637 h 6858000"/>
              <a:gd name="connsiteX98" fmla="*/ 3359 w 5281448"/>
              <a:gd name="connsiteY98" fmla="*/ 2119312 h 6858000"/>
              <a:gd name="connsiteX99" fmla="*/ 0 w 5281448"/>
              <a:gd name="connsiteY99" fmla="*/ 2051050 h 6858000"/>
              <a:gd name="connsiteX100" fmla="*/ 3359 w 5281448"/>
              <a:gd name="connsiteY100" fmla="*/ 1982787 h 6858000"/>
              <a:gd name="connsiteX101" fmla="*/ 11758 w 5281448"/>
              <a:gd name="connsiteY101" fmla="*/ 1922462 h 6858000"/>
              <a:gd name="connsiteX102" fmla="*/ 23515 w 5281448"/>
              <a:gd name="connsiteY102" fmla="*/ 1870075 h 6858000"/>
              <a:gd name="connsiteX103" fmla="*/ 38632 w 5281448"/>
              <a:gd name="connsiteY103" fmla="*/ 1824037 h 6858000"/>
              <a:gd name="connsiteX104" fmla="*/ 55427 w 5281448"/>
              <a:gd name="connsiteY104" fmla="*/ 1782762 h 6858000"/>
              <a:gd name="connsiteX105" fmla="*/ 75583 w 5281448"/>
              <a:gd name="connsiteY105" fmla="*/ 1743075 h 6858000"/>
              <a:gd name="connsiteX106" fmla="*/ 95738 w 5281448"/>
              <a:gd name="connsiteY106" fmla="*/ 1708150 h 6858000"/>
              <a:gd name="connsiteX107" fmla="*/ 115893 w 5281448"/>
              <a:gd name="connsiteY107" fmla="*/ 1671637 h 6858000"/>
              <a:gd name="connsiteX108" fmla="*/ 134368 w 5281448"/>
              <a:gd name="connsiteY108" fmla="*/ 1631950 h 6858000"/>
              <a:gd name="connsiteX109" fmla="*/ 152844 w 5281448"/>
              <a:gd name="connsiteY109" fmla="*/ 1589087 h 6858000"/>
              <a:gd name="connsiteX110" fmla="*/ 167960 w 5281448"/>
              <a:gd name="connsiteY110" fmla="*/ 1544637 h 6858000"/>
              <a:gd name="connsiteX111" fmla="*/ 178038 w 5281448"/>
              <a:gd name="connsiteY111" fmla="*/ 1492250 h 6858000"/>
              <a:gd name="connsiteX112" fmla="*/ 188115 w 5281448"/>
              <a:gd name="connsiteY112" fmla="*/ 1431925 h 6858000"/>
              <a:gd name="connsiteX113" fmla="*/ 189795 w 5281448"/>
              <a:gd name="connsiteY113" fmla="*/ 1363662 h 6858000"/>
              <a:gd name="connsiteX114" fmla="*/ 188115 w 5281448"/>
              <a:gd name="connsiteY114" fmla="*/ 1295400 h 6858000"/>
              <a:gd name="connsiteX115" fmla="*/ 178038 w 5281448"/>
              <a:gd name="connsiteY115" fmla="*/ 1235075 h 6858000"/>
              <a:gd name="connsiteX116" fmla="*/ 167960 w 5281448"/>
              <a:gd name="connsiteY116" fmla="*/ 1182687 h 6858000"/>
              <a:gd name="connsiteX117" fmla="*/ 152844 w 5281448"/>
              <a:gd name="connsiteY117" fmla="*/ 1136650 h 6858000"/>
              <a:gd name="connsiteX118" fmla="*/ 134368 w 5281448"/>
              <a:gd name="connsiteY118" fmla="*/ 1095375 h 6858000"/>
              <a:gd name="connsiteX119" fmla="*/ 115893 w 5281448"/>
              <a:gd name="connsiteY119" fmla="*/ 1055687 h 6858000"/>
              <a:gd name="connsiteX120" fmla="*/ 95738 w 5281448"/>
              <a:gd name="connsiteY120" fmla="*/ 1017587 h 6858000"/>
              <a:gd name="connsiteX121" fmla="*/ 75583 w 5281448"/>
              <a:gd name="connsiteY121" fmla="*/ 981075 h 6858000"/>
              <a:gd name="connsiteX122" fmla="*/ 55427 w 5281448"/>
              <a:gd name="connsiteY122" fmla="*/ 942975 h 6858000"/>
              <a:gd name="connsiteX123" fmla="*/ 38632 w 5281448"/>
              <a:gd name="connsiteY123" fmla="*/ 901700 h 6858000"/>
              <a:gd name="connsiteX124" fmla="*/ 23515 w 5281448"/>
              <a:gd name="connsiteY124" fmla="*/ 854075 h 6858000"/>
              <a:gd name="connsiteX125" fmla="*/ 11758 w 5281448"/>
              <a:gd name="connsiteY125" fmla="*/ 801687 h 6858000"/>
              <a:gd name="connsiteX126" fmla="*/ 3359 w 5281448"/>
              <a:gd name="connsiteY126" fmla="*/ 744537 h 6858000"/>
              <a:gd name="connsiteX127" fmla="*/ 0 w 5281448"/>
              <a:gd name="connsiteY127" fmla="*/ 673100 h 6858000"/>
              <a:gd name="connsiteX128" fmla="*/ 3359 w 5281448"/>
              <a:gd name="connsiteY128" fmla="*/ 606425 h 6858000"/>
              <a:gd name="connsiteX129" fmla="*/ 11758 w 5281448"/>
              <a:gd name="connsiteY129" fmla="*/ 546100 h 6858000"/>
              <a:gd name="connsiteX130" fmla="*/ 23515 w 5281448"/>
              <a:gd name="connsiteY130" fmla="*/ 496887 h 6858000"/>
              <a:gd name="connsiteX131" fmla="*/ 38632 w 5281448"/>
              <a:gd name="connsiteY131" fmla="*/ 450850 h 6858000"/>
              <a:gd name="connsiteX132" fmla="*/ 55427 w 5281448"/>
              <a:gd name="connsiteY132" fmla="*/ 409575 h 6858000"/>
              <a:gd name="connsiteX133" fmla="*/ 73903 w 5281448"/>
              <a:gd name="connsiteY133" fmla="*/ 369887 h 6858000"/>
              <a:gd name="connsiteX134" fmla="*/ 92379 w 5281448"/>
              <a:gd name="connsiteY134" fmla="*/ 334962 h 6858000"/>
              <a:gd name="connsiteX135" fmla="*/ 112534 w 5281448"/>
              <a:gd name="connsiteY135" fmla="*/ 296862 h 6858000"/>
              <a:gd name="connsiteX136" fmla="*/ 132689 w 5281448"/>
              <a:gd name="connsiteY136" fmla="*/ 260350 h 6858000"/>
              <a:gd name="connsiteX137" fmla="*/ 149485 w 5281448"/>
              <a:gd name="connsiteY137" fmla="*/ 217487 h 6858000"/>
              <a:gd name="connsiteX138" fmla="*/ 166281 w 5281448"/>
              <a:gd name="connsiteY138" fmla="*/ 174625 h 6858000"/>
              <a:gd name="connsiteX139" fmla="*/ 176358 w 5281448"/>
              <a:gd name="connsiteY139" fmla="*/ 122237 h 6858000"/>
              <a:gd name="connsiteX140" fmla="*/ 184756 w 5281448"/>
              <a:gd name="connsiteY140" fmla="*/ 66675 h 6858000"/>
              <a:gd name="connsiteX141" fmla="*/ 189795 w 5281448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5281448" h="6858000">
                <a:moveTo>
                  <a:pt x="189795" y="0"/>
                </a:moveTo>
                <a:lnTo>
                  <a:pt x="5281448" y="0"/>
                </a:lnTo>
                <a:lnTo>
                  <a:pt x="5281448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lnTo>
                  <a:pt x="189795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7D84E-337E-4425-99DB-67C6A106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8022" y="638172"/>
            <a:ext cx="3725778" cy="5581654"/>
          </a:xfrm>
        </p:spPr>
        <p:txBody>
          <a:bodyPr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The grep command stands for “global regular expression print”, and it is one of the most powerful and commonly used commands in Linux.</a:t>
            </a:r>
          </a:p>
          <a:p>
            <a:r>
              <a:rPr lang="en-US" sz="2000" b="0" i="0">
                <a:effectLst/>
              </a:rPr>
              <a:t>        grep searches for pattern/string in each file and print each line that matches with pattern.</a:t>
            </a:r>
          </a:p>
          <a:p>
            <a:endParaRPr lang="en-IN" sz="20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BC9E2B0-8109-4CEB-946D-BE88D6B01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10552" y="0"/>
            <a:ext cx="334174" cy="6858000"/>
          </a:xfrm>
          <a:custGeom>
            <a:avLst/>
            <a:gdLst>
              <a:gd name="connsiteX0" fmla="*/ 189795 w 334174"/>
              <a:gd name="connsiteY0" fmla="*/ 0 h 6858000"/>
              <a:gd name="connsiteX1" fmla="*/ 334174 w 334174"/>
              <a:gd name="connsiteY1" fmla="*/ 0 h 6858000"/>
              <a:gd name="connsiteX2" fmla="*/ 329135 w 334174"/>
              <a:gd name="connsiteY2" fmla="*/ 66675 h 6858000"/>
              <a:gd name="connsiteX3" fmla="*/ 320737 w 334174"/>
              <a:gd name="connsiteY3" fmla="*/ 122237 h 6858000"/>
              <a:gd name="connsiteX4" fmla="*/ 310660 w 334174"/>
              <a:gd name="connsiteY4" fmla="*/ 174625 h 6858000"/>
              <a:gd name="connsiteX5" fmla="*/ 293864 w 334174"/>
              <a:gd name="connsiteY5" fmla="*/ 217487 h 6858000"/>
              <a:gd name="connsiteX6" fmla="*/ 277068 w 334174"/>
              <a:gd name="connsiteY6" fmla="*/ 260350 h 6858000"/>
              <a:gd name="connsiteX7" fmla="*/ 256913 w 334174"/>
              <a:gd name="connsiteY7" fmla="*/ 296862 h 6858000"/>
              <a:gd name="connsiteX8" fmla="*/ 236758 w 334174"/>
              <a:gd name="connsiteY8" fmla="*/ 334962 h 6858000"/>
              <a:gd name="connsiteX9" fmla="*/ 218282 w 334174"/>
              <a:gd name="connsiteY9" fmla="*/ 369887 h 6858000"/>
              <a:gd name="connsiteX10" fmla="*/ 199806 w 334174"/>
              <a:gd name="connsiteY10" fmla="*/ 409575 h 6858000"/>
              <a:gd name="connsiteX11" fmla="*/ 183011 w 334174"/>
              <a:gd name="connsiteY11" fmla="*/ 450850 h 6858000"/>
              <a:gd name="connsiteX12" fmla="*/ 167894 w 334174"/>
              <a:gd name="connsiteY12" fmla="*/ 496887 h 6858000"/>
              <a:gd name="connsiteX13" fmla="*/ 156137 w 334174"/>
              <a:gd name="connsiteY13" fmla="*/ 546100 h 6858000"/>
              <a:gd name="connsiteX14" fmla="*/ 147738 w 334174"/>
              <a:gd name="connsiteY14" fmla="*/ 606425 h 6858000"/>
              <a:gd name="connsiteX15" fmla="*/ 144379 w 334174"/>
              <a:gd name="connsiteY15" fmla="*/ 673100 h 6858000"/>
              <a:gd name="connsiteX16" fmla="*/ 147738 w 334174"/>
              <a:gd name="connsiteY16" fmla="*/ 744537 h 6858000"/>
              <a:gd name="connsiteX17" fmla="*/ 156137 w 334174"/>
              <a:gd name="connsiteY17" fmla="*/ 801687 h 6858000"/>
              <a:gd name="connsiteX18" fmla="*/ 167894 w 334174"/>
              <a:gd name="connsiteY18" fmla="*/ 854075 h 6858000"/>
              <a:gd name="connsiteX19" fmla="*/ 183011 w 334174"/>
              <a:gd name="connsiteY19" fmla="*/ 901700 h 6858000"/>
              <a:gd name="connsiteX20" fmla="*/ 199806 w 334174"/>
              <a:gd name="connsiteY20" fmla="*/ 942975 h 6858000"/>
              <a:gd name="connsiteX21" fmla="*/ 219962 w 334174"/>
              <a:gd name="connsiteY21" fmla="*/ 981075 h 6858000"/>
              <a:gd name="connsiteX22" fmla="*/ 240117 w 334174"/>
              <a:gd name="connsiteY22" fmla="*/ 1017587 h 6858000"/>
              <a:gd name="connsiteX23" fmla="*/ 260272 w 334174"/>
              <a:gd name="connsiteY23" fmla="*/ 1055687 h 6858000"/>
              <a:gd name="connsiteX24" fmla="*/ 278747 w 334174"/>
              <a:gd name="connsiteY24" fmla="*/ 1095375 h 6858000"/>
              <a:gd name="connsiteX25" fmla="*/ 297223 w 334174"/>
              <a:gd name="connsiteY25" fmla="*/ 1136650 h 6858000"/>
              <a:gd name="connsiteX26" fmla="*/ 312339 w 334174"/>
              <a:gd name="connsiteY26" fmla="*/ 1182687 h 6858000"/>
              <a:gd name="connsiteX27" fmla="*/ 322417 w 334174"/>
              <a:gd name="connsiteY27" fmla="*/ 1235075 h 6858000"/>
              <a:gd name="connsiteX28" fmla="*/ 332494 w 334174"/>
              <a:gd name="connsiteY28" fmla="*/ 1295400 h 6858000"/>
              <a:gd name="connsiteX29" fmla="*/ 334174 w 334174"/>
              <a:gd name="connsiteY29" fmla="*/ 1363662 h 6858000"/>
              <a:gd name="connsiteX30" fmla="*/ 332494 w 334174"/>
              <a:gd name="connsiteY30" fmla="*/ 1431925 h 6858000"/>
              <a:gd name="connsiteX31" fmla="*/ 322417 w 334174"/>
              <a:gd name="connsiteY31" fmla="*/ 1492250 h 6858000"/>
              <a:gd name="connsiteX32" fmla="*/ 312339 w 334174"/>
              <a:gd name="connsiteY32" fmla="*/ 1544637 h 6858000"/>
              <a:gd name="connsiteX33" fmla="*/ 297223 w 334174"/>
              <a:gd name="connsiteY33" fmla="*/ 1589087 h 6858000"/>
              <a:gd name="connsiteX34" fmla="*/ 278747 w 334174"/>
              <a:gd name="connsiteY34" fmla="*/ 1631950 h 6858000"/>
              <a:gd name="connsiteX35" fmla="*/ 260272 w 334174"/>
              <a:gd name="connsiteY35" fmla="*/ 1671637 h 6858000"/>
              <a:gd name="connsiteX36" fmla="*/ 240117 w 334174"/>
              <a:gd name="connsiteY36" fmla="*/ 1708150 h 6858000"/>
              <a:gd name="connsiteX37" fmla="*/ 219962 w 334174"/>
              <a:gd name="connsiteY37" fmla="*/ 1743075 h 6858000"/>
              <a:gd name="connsiteX38" fmla="*/ 199806 w 334174"/>
              <a:gd name="connsiteY38" fmla="*/ 1782762 h 6858000"/>
              <a:gd name="connsiteX39" fmla="*/ 183011 w 334174"/>
              <a:gd name="connsiteY39" fmla="*/ 1824037 h 6858000"/>
              <a:gd name="connsiteX40" fmla="*/ 167894 w 334174"/>
              <a:gd name="connsiteY40" fmla="*/ 1870075 h 6858000"/>
              <a:gd name="connsiteX41" fmla="*/ 156137 w 334174"/>
              <a:gd name="connsiteY41" fmla="*/ 1922462 h 6858000"/>
              <a:gd name="connsiteX42" fmla="*/ 147738 w 334174"/>
              <a:gd name="connsiteY42" fmla="*/ 1982787 h 6858000"/>
              <a:gd name="connsiteX43" fmla="*/ 144379 w 334174"/>
              <a:gd name="connsiteY43" fmla="*/ 2051050 h 6858000"/>
              <a:gd name="connsiteX44" fmla="*/ 147738 w 334174"/>
              <a:gd name="connsiteY44" fmla="*/ 2119312 h 6858000"/>
              <a:gd name="connsiteX45" fmla="*/ 156137 w 334174"/>
              <a:gd name="connsiteY45" fmla="*/ 2179637 h 6858000"/>
              <a:gd name="connsiteX46" fmla="*/ 167894 w 334174"/>
              <a:gd name="connsiteY46" fmla="*/ 2232025 h 6858000"/>
              <a:gd name="connsiteX47" fmla="*/ 183011 w 334174"/>
              <a:gd name="connsiteY47" fmla="*/ 2278062 h 6858000"/>
              <a:gd name="connsiteX48" fmla="*/ 199806 w 334174"/>
              <a:gd name="connsiteY48" fmla="*/ 2319337 h 6858000"/>
              <a:gd name="connsiteX49" fmla="*/ 219962 w 334174"/>
              <a:gd name="connsiteY49" fmla="*/ 2359025 h 6858000"/>
              <a:gd name="connsiteX50" fmla="*/ 240117 w 334174"/>
              <a:gd name="connsiteY50" fmla="*/ 2395537 h 6858000"/>
              <a:gd name="connsiteX51" fmla="*/ 260272 w 334174"/>
              <a:gd name="connsiteY51" fmla="*/ 2433637 h 6858000"/>
              <a:gd name="connsiteX52" fmla="*/ 278747 w 334174"/>
              <a:gd name="connsiteY52" fmla="*/ 2471737 h 6858000"/>
              <a:gd name="connsiteX53" fmla="*/ 297223 w 334174"/>
              <a:gd name="connsiteY53" fmla="*/ 2513012 h 6858000"/>
              <a:gd name="connsiteX54" fmla="*/ 312339 w 334174"/>
              <a:gd name="connsiteY54" fmla="*/ 2560637 h 6858000"/>
              <a:gd name="connsiteX55" fmla="*/ 322417 w 334174"/>
              <a:gd name="connsiteY55" fmla="*/ 2613025 h 6858000"/>
              <a:gd name="connsiteX56" fmla="*/ 332494 w 334174"/>
              <a:gd name="connsiteY56" fmla="*/ 2671762 h 6858000"/>
              <a:gd name="connsiteX57" fmla="*/ 334174 w 334174"/>
              <a:gd name="connsiteY57" fmla="*/ 2741612 h 6858000"/>
              <a:gd name="connsiteX58" fmla="*/ 332494 w 334174"/>
              <a:gd name="connsiteY58" fmla="*/ 2809875 h 6858000"/>
              <a:gd name="connsiteX59" fmla="*/ 322417 w 334174"/>
              <a:gd name="connsiteY59" fmla="*/ 2868612 h 6858000"/>
              <a:gd name="connsiteX60" fmla="*/ 312339 w 334174"/>
              <a:gd name="connsiteY60" fmla="*/ 2922587 h 6858000"/>
              <a:gd name="connsiteX61" fmla="*/ 297223 w 334174"/>
              <a:gd name="connsiteY61" fmla="*/ 2967037 h 6858000"/>
              <a:gd name="connsiteX62" fmla="*/ 278747 w 334174"/>
              <a:gd name="connsiteY62" fmla="*/ 3009900 h 6858000"/>
              <a:gd name="connsiteX63" fmla="*/ 260272 w 334174"/>
              <a:gd name="connsiteY63" fmla="*/ 3046412 h 6858000"/>
              <a:gd name="connsiteX64" fmla="*/ 240117 w 334174"/>
              <a:gd name="connsiteY64" fmla="*/ 3084512 h 6858000"/>
              <a:gd name="connsiteX65" fmla="*/ 219962 w 334174"/>
              <a:gd name="connsiteY65" fmla="*/ 3121025 h 6858000"/>
              <a:gd name="connsiteX66" fmla="*/ 199806 w 334174"/>
              <a:gd name="connsiteY66" fmla="*/ 3160712 h 6858000"/>
              <a:gd name="connsiteX67" fmla="*/ 183011 w 334174"/>
              <a:gd name="connsiteY67" fmla="*/ 3201987 h 6858000"/>
              <a:gd name="connsiteX68" fmla="*/ 167894 w 334174"/>
              <a:gd name="connsiteY68" fmla="*/ 3248025 h 6858000"/>
              <a:gd name="connsiteX69" fmla="*/ 156137 w 334174"/>
              <a:gd name="connsiteY69" fmla="*/ 3300412 h 6858000"/>
              <a:gd name="connsiteX70" fmla="*/ 147738 w 334174"/>
              <a:gd name="connsiteY70" fmla="*/ 3360737 h 6858000"/>
              <a:gd name="connsiteX71" fmla="*/ 144379 w 334174"/>
              <a:gd name="connsiteY71" fmla="*/ 3427412 h 6858000"/>
              <a:gd name="connsiteX72" fmla="*/ 147738 w 334174"/>
              <a:gd name="connsiteY72" fmla="*/ 3497262 h 6858000"/>
              <a:gd name="connsiteX73" fmla="*/ 156137 w 334174"/>
              <a:gd name="connsiteY73" fmla="*/ 3557587 h 6858000"/>
              <a:gd name="connsiteX74" fmla="*/ 167894 w 334174"/>
              <a:gd name="connsiteY74" fmla="*/ 3609975 h 6858000"/>
              <a:gd name="connsiteX75" fmla="*/ 183011 w 334174"/>
              <a:gd name="connsiteY75" fmla="*/ 3656012 h 6858000"/>
              <a:gd name="connsiteX76" fmla="*/ 199806 w 334174"/>
              <a:gd name="connsiteY76" fmla="*/ 3697287 h 6858000"/>
              <a:gd name="connsiteX77" fmla="*/ 219962 w 334174"/>
              <a:gd name="connsiteY77" fmla="*/ 3736975 h 6858000"/>
              <a:gd name="connsiteX78" fmla="*/ 260272 w 334174"/>
              <a:gd name="connsiteY78" fmla="*/ 3811587 h 6858000"/>
              <a:gd name="connsiteX79" fmla="*/ 278747 w 334174"/>
              <a:gd name="connsiteY79" fmla="*/ 3848100 h 6858000"/>
              <a:gd name="connsiteX80" fmla="*/ 297223 w 334174"/>
              <a:gd name="connsiteY80" fmla="*/ 3890962 h 6858000"/>
              <a:gd name="connsiteX81" fmla="*/ 312339 w 334174"/>
              <a:gd name="connsiteY81" fmla="*/ 3935412 h 6858000"/>
              <a:gd name="connsiteX82" fmla="*/ 322417 w 334174"/>
              <a:gd name="connsiteY82" fmla="*/ 3987800 h 6858000"/>
              <a:gd name="connsiteX83" fmla="*/ 332494 w 334174"/>
              <a:gd name="connsiteY83" fmla="*/ 4048125 h 6858000"/>
              <a:gd name="connsiteX84" fmla="*/ 334174 w 334174"/>
              <a:gd name="connsiteY84" fmla="*/ 4116387 h 6858000"/>
              <a:gd name="connsiteX85" fmla="*/ 332494 w 334174"/>
              <a:gd name="connsiteY85" fmla="*/ 4186237 h 6858000"/>
              <a:gd name="connsiteX86" fmla="*/ 322417 w 334174"/>
              <a:gd name="connsiteY86" fmla="*/ 4244975 h 6858000"/>
              <a:gd name="connsiteX87" fmla="*/ 312339 w 334174"/>
              <a:gd name="connsiteY87" fmla="*/ 4297362 h 6858000"/>
              <a:gd name="connsiteX88" fmla="*/ 297223 w 334174"/>
              <a:gd name="connsiteY88" fmla="*/ 4343400 h 6858000"/>
              <a:gd name="connsiteX89" fmla="*/ 278747 w 334174"/>
              <a:gd name="connsiteY89" fmla="*/ 4386262 h 6858000"/>
              <a:gd name="connsiteX90" fmla="*/ 260272 w 334174"/>
              <a:gd name="connsiteY90" fmla="*/ 4424362 h 6858000"/>
              <a:gd name="connsiteX91" fmla="*/ 219962 w 334174"/>
              <a:gd name="connsiteY91" fmla="*/ 4498975 h 6858000"/>
              <a:gd name="connsiteX92" fmla="*/ 199806 w 334174"/>
              <a:gd name="connsiteY92" fmla="*/ 4537075 h 6858000"/>
              <a:gd name="connsiteX93" fmla="*/ 183011 w 334174"/>
              <a:gd name="connsiteY93" fmla="*/ 4579937 h 6858000"/>
              <a:gd name="connsiteX94" fmla="*/ 167894 w 334174"/>
              <a:gd name="connsiteY94" fmla="*/ 4625975 h 6858000"/>
              <a:gd name="connsiteX95" fmla="*/ 156137 w 334174"/>
              <a:gd name="connsiteY95" fmla="*/ 4678362 h 6858000"/>
              <a:gd name="connsiteX96" fmla="*/ 147738 w 334174"/>
              <a:gd name="connsiteY96" fmla="*/ 4738687 h 6858000"/>
              <a:gd name="connsiteX97" fmla="*/ 144379 w 334174"/>
              <a:gd name="connsiteY97" fmla="*/ 4806950 h 6858000"/>
              <a:gd name="connsiteX98" fmla="*/ 147738 w 334174"/>
              <a:gd name="connsiteY98" fmla="*/ 4875212 h 6858000"/>
              <a:gd name="connsiteX99" fmla="*/ 156137 w 334174"/>
              <a:gd name="connsiteY99" fmla="*/ 4935537 h 6858000"/>
              <a:gd name="connsiteX100" fmla="*/ 167894 w 334174"/>
              <a:gd name="connsiteY100" fmla="*/ 4987925 h 6858000"/>
              <a:gd name="connsiteX101" fmla="*/ 183011 w 334174"/>
              <a:gd name="connsiteY101" fmla="*/ 5033962 h 6858000"/>
              <a:gd name="connsiteX102" fmla="*/ 199806 w 334174"/>
              <a:gd name="connsiteY102" fmla="*/ 5075237 h 6858000"/>
              <a:gd name="connsiteX103" fmla="*/ 219962 w 334174"/>
              <a:gd name="connsiteY103" fmla="*/ 5114925 h 6858000"/>
              <a:gd name="connsiteX104" fmla="*/ 240117 w 334174"/>
              <a:gd name="connsiteY104" fmla="*/ 5149850 h 6858000"/>
              <a:gd name="connsiteX105" fmla="*/ 260272 w 334174"/>
              <a:gd name="connsiteY105" fmla="*/ 5186362 h 6858000"/>
              <a:gd name="connsiteX106" fmla="*/ 278747 w 334174"/>
              <a:gd name="connsiteY106" fmla="*/ 5226050 h 6858000"/>
              <a:gd name="connsiteX107" fmla="*/ 297223 w 334174"/>
              <a:gd name="connsiteY107" fmla="*/ 5268912 h 6858000"/>
              <a:gd name="connsiteX108" fmla="*/ 312339 w 334174"/>
              <a:gd name="connsiteY108" fmla="*/ 5313362 h 6858000"/>
              <a:gd name="connsiteX109" fmla="*/ 322417 w 334174"/>
              <a:gd name="connsiteY109" fmla="*/ 5365750 h 6858000"/>
              <a:gd name="connsiteX110" fmla="*/ 332494 w 334174"/>
              <a:gd name="connsiteY110" fmla="*/ 5426075 h 6858000"/>
              <a:gd name="connsiteX111" fmla="*/ 334174 w 334174"/>
              <a:gd name="connsiteY111" fmla="*/ 5494337 h 6858000"/>
              <a:gd name="connsiteX112" fmla="*/ 332494 w 334174"/>
              <a:gd name="connsiteY112" fmla="*/ 5562600 h 6858000"/>
              <a:gd name="connsiteX113" fmla="*/ 322417 w 334174"/>
              <a:gd name="connsiteY113" fmla="*/ 5622925 h 6858000"/>
              <a:gd name="connsiteX114" fmla="*/ 312339 w 334174"/>
              <a:gd name="connsiteY114" fmla="*/ 5675312 h 6858000"/>
              <a:gd name="connsiteX115" fmla="*/ 297223 w 334174"/>
              <a:gd name="connsiteY115" fmla="*/ 5721350 h 6858000"/>
              <a:gd name="connsiteX116" fmla="*/ 278747 w 334174"/>
              <a:gd name="connsiteY116" fmla="*/ 5762625 h 6858000"/>
              <a:gd name="connsiteX117" fmla="*/ 260272 w 334174"/>
              <a:gd name="connsiteY117" fmla="*/ 5802312 h 6858000"/>
              <a:gd name="connsiteX118" fmla="*/ 240117 w 334174"/>
              <a:gd name="connsiteY118" fmla="*/ 5840412 h 6858000"/>
              <a:gd name="connsiteX119" fmla="*/ 219962 w 334174"/>
              <a:gd name="connsiteY119" fmla="*/ 5876925 h 6858000"/>
              <a:gd name="connsiteX120" fmla="*/ 199806 w 334174"/>
              <a:gd name="connsiteY120" fmla="*/ 5915025 h 6858000"/>
              <a:gd name="connsiteX121" fmla="*/ 183011 w 334174"/>
              <a:gd name="connsiteY121" fmla="*/ 5956300 h 6858000"/>
              <a:gd name="connsiteX122" fmla="*/ 167894 w 334174"/>
              <a:gd name="connsiteY122" fmla="*/ 6003925 h 6858000"/>
              <a:gd name="connsiteX123" fmla="*/ 156137 w 334174"/>
              <a:gd name="connsiteY123" fmla="*/ 6056312 h 6858000"/>
              <a:gd name="connsiteX124" fmla="*/ 147738 w 334174"/>
              <a:gd name="connsiteY124" fmla="*/ 6113462 h 6858000"/>
              <a:gd name="connsiteX125" fmla="*/ 144379 w 334174"/>
              <a:gd name="connsiteY125" fmla="*/ 6183312 h 6858000"/>
              <a:gd name="connsiteX126" fmla="*/ 147738 w 334174"/>
              <a:gd name="connsiteY126" fmla="*/ 6251575 h 6858000"/>
              <a:gd name="connsiteX127" fmla="*/ 156137 w 334174"/>
              <a:gd name="connsiteY127" fmla="*/ 6311900 h 6858000"/>
              <a:gd name="connsiteX128" fmla="*/ 167894 w 334174"/>
              <a:gd name="connsiteY128" fmla="*/ 6361112 h 6858000"/>
              <a:gd name="connsiteX129" fmla="*/ 183011 w 334174"/>
              <a:gd name="connsiteY129" fmla="*/ 6407150 h 6858000"/>
              <a:gd name="connsiteX130" fmla="*/ 199806 w 334174"/>
              <a:gd name="connsiteY130" fmla="*/ 6448425 h 6858000"/>
              <a:gd name="connsiteX131" fmla="*/ 218282 w 334174"/>
              <a:gd name="connsiteY131" fmla="*/ 6488112 h 6858000"/>
              <a:gd name="connsiteX132" fmla="*/ 236758 w 334174"/>
              <a:gd name="connsiteY132" fmla="*/ 6523037 h 6858000"/>
              <a:gd name="connsiteX133" fmla="*/ 256913 w 334174"/>
              <a:gd name="connsiteY133" fmla="*/ 6561137 h 6858000"/>
              <a:gd name="connsiteX134" fmla="*/ 277068 w 334174"/>
              <a:gd name="connsiteY134" fmla="*/ 6597650 h 6858000"/>
              <a:gd name="connsiteX135" fmla="*/ 293864 w 334174"/>
              <a:gd name="connsiteY135" fmla="*/ 6640512 h 6858000"/>
              <a:gd name="connsiteX136" fmla="*/ 310660 w 334174"/>
              <a:gd name="connsiteY136" fmla="*/ 6683375 h 6858000"/>
              <a:gd name="connsiteX137" fmla="*/ 320737 w 334174"/>
              <a:gd name="connsiteY137" fmla="*/ 6735762 h 6858000"/>
              <a:gd name="connsiteX138" fmla="*/ 329135 w 334174"/>
              <a:gd name="connsiteY138" fmla="*/ 6791325 h 6858000"/>
              <a:gd name="connsiteX139" fmla="*/ 334174 w 334174"/>
              <a:gd name="connsiteY139" fmla="*/ 6858000 h 6858000"/>
              <a:gd name="connsiteX140" fmla="*/ 189795 w 334174"/>
              <a:gd name="connsiteY140" fmla="*/ 6858000 h 6858000"/>
              <a:gd name="connsiteX141" fmla="*/ 184756 w 334174"/>
              <a:gd name="connsiteY141" fmla="*/ 6791325 h 6858000"/>
              <a:gd name="connsiteX142" fmla="*/ 176358 w 334174"/>
              <a:gd name="connsiteY142" fmla="*/ 6735762 h 6858000"/>
              <a:gd name="connsiteX143" fmla="*/ 166281 w 334174"/>
              <a:gd name="connsiteY143" fmla="*/ 6683375 h 6858000"/>
              <a:gd name="connsiteX144" fmla="*/ 149485 w 334174"/>
              <a:gd name="connsiteY144" fmla="*/ 6640512 h 6858000"/>
              <a:gd name="connsiteX145" fmla="*/ 132689 w 334174"/>
              <a:gd name="connsiteY145" fmla="*/ 6597650 h 6858000"/>
              <a:gd name="connsiteX146" fmla="*/ 112534 w 334174"/>
              <a:gd name="connsiteY146" fmla="*/ 6561137 h 6858000"/>
              <a:gd name="connsiteX147" fmla="*/ 92379 w 334174"/>
              <a:gd name="connsiteY147" fmla="*/ 6523037 h 6858000"/>
              <a:gd name="connsiteX148" fmla="*/ 73903 w 334174"/>
              <a:gd name="connsiteY148" fmla="*/ 6488112 h 6858000"/>
              <a:gd name="connsiteX149" fmla="*/ 55427 w 334174"/>
              <a:gd name="connsiteY149" fmla="*/ 6448425 h 6858000"/>
              <a:gd name="connsiteX150" fmla="*/ 38632 w 334174"/>
              <a:gd name="connsiteY150" fmla="*/ 6407150 h 6858000"/>
              <a:gd name="connsiteX151" fmla="*/ 23515 w 334174"/>
              <a:gd name="connsiteY151" fmla="*/ 6361112 h 6858000"/>
              <a:gd name="connsiteX152" fmla="*/ 11758 w 334174"/>
              <a:gd name="connsiteY152" fmla="*/ 6311900 h 6858000"/>
              <a:gd name="connsiteX153" fmla="*/ 3359 w 334174"/>
              <a:gd name="connsiteY153" fmla="*/ 6251575 h 6858000"/>
              <a:gd name="connsiteX154" fmla="*/ 0 w 334174"/>
              <a:gd name="connsiteY154" fmla="*/ 6183312 h 6858000"/>
              <a:gd name="connsiteX155" fmla="*/ 3359 w 334174"/>
              <a:gd name="connsiteY155" fmla="*/ 6113462 h 6858000"/>
              <a:gd name="connsiteX156" fmla="*/ 11758 w 334174"/>
              <a:gd name="connsiteY156" fmla="*/ 6056312 h 6858000"/>
              <a:gd name="connsiteX157" fmla="*/ 23515 w 334174"/>
              <a:gd name="connsiteY157" fmla="*/ 6003925 h 6858000"/>
              <a:gd name="connsiteX158" fmla="*/ 38632 w 334174"/>
              <a:gd name="connsiteY158" fmla="*/ 5956300 h 6858000"/>
              <a:gd name="connsiteX159" fmla="*/ 55427 w 334174"/>
              <a:gd name="connsiteY159" fmla="*/ 5915025 h 6858000"/>
              <a:gd name="connsiteX160" fmla="*/ 75583 w 334174"/>
              <a:gd name="connsiteY160" fmla="*/ 5876925 h 6858000"/>
              <a:gd name="connsiteX161" fmla="*/ 95738 w 334174"/>
              <a:gd name="connsiteY161" fmla="*/ 5840412 h 6858000"/>
              <a:gd name="connsiteX162" fmla="*/ 115893 w 334174"/>
              <a:gd name="connsiteY162" fmla="*/ 5802312 h 6858000"/>
              <a:gd name="connsiteX163" fmla="*/ 134368 w 334174"/>
              <a:gd name="connsiteY163" fmla="*/ 5762625 h 6858000"/>
              <a:gd name="connsiteX164" fmla="*/ 152844 w 334174"/>
              <a:gd name="connsiteY164" fmla="*/ 5721350 h 6858000"/>
              <a:gd name="connsiteX165" fmla="*/ 167960 w 334174"/>
              <a:gd name="connsiteY165" fmla="*/ 5675312 h 6858000"/>
              <a:gd name="connsiteX166" fmla="*/ 178038 w 334174"/>
              <a:gd name="connsiteY166" fmla="*/ 5622925 h 6858000"/>
              <a:gd name="connsiteX167" fmla="*/ 188115 w 334174"/>
              <a:gd name="connsiteY167" fmla="*/ 5562600 h 6858000"/>
              <a:gd name="connsiteX168" fmla="*/ 189795 w 334174"/>
              <a:gd name="connsiteY168" fmla="*/ 5494337 h 6858000"/>
              <a:gd name="connsiteX169" fmla="*/ 188115 w 334174"/>
              <a:gd name="connsiteY169" fmla="*/ 5426075 h 6858000"/>
              <a:gd name="connsiteX170" fmla="*/ 178038 w 334174"/>
              <a:gd name="connsiteY170" fmla="*/ 5365750 h 6858000"/>
              <a:gd name="connsiteX171" fmla="*/ 167960 w 334174"/>
              <a:gd name="connsiteY171" fmla="*/ 5313362 h 6858000"/>
              <a:gd name="connsiteX172" fmla="*/ 152844 w 334174"/>
              <a:gd name="connsiteY172" fmla="*/ 5268912 h 6858000"/>
              <a:gd name="connsiteX173" fmla="*/ 134368 w 334174"/>
              <a:gd name="connsiteY173" fmla="*/ 5226050 h 6858000"/>
              <a:gd name="connsiteX174" fmla="*/ 115893 w 334174"/>
              <a:gd name="connsiteY174" fmla="*/ 5186362 h 6858000"/>
              <a:gd name="connsiteX175" fmla="*/ 95738 w 334174"/>
              <a:gd name="connsiteY175" fmla="*/ 5149850 h 6858000"/>
              <a:gd name="connsiteX176" fmla="*/ 75583 w 334174"/>
              <a:gd name="connsiteY176" fmla="*/ 5114925 h 6858000"/>
              <a:gd name="connsiteX177" fmla="*/ 55427 w 334174"/>
              <a:gd name="connsiteY177" fmla="*/ 5075237 h 6858000"/>
              <a:gd name="connsiteX178" fmla="*/ 38632 w 334174"/>
              <a:gd name="connsiteY178" fmla="*/ 5033962 h 6858000"/>
              <a:gd name="connsiteX179" fmla="*/ 23515 w 334174"/>
              <a:gd name="connsiteY179" fmla="*/ 4987925 h 6858000"/>
              <a:gd name="connsiteX180" fmla="*/ 11758 w 334174"/>
              <a:gd name="connsiteY180" fmla="*/ 4935537 h 6858000"/>
              <a:gd name="connsiteX181" fmla="*/ 3359 w 334174"/>
              <a:gd name="connsiteY181" fmla="*/ 4875212 h 6858000"/>
              <a:gd name="connsiteX182" fmla="*/ 0 w 334174"/>
              <a:gd name="connsiteY182" fmla="*/ 4806950 h 6858000"/>
              <a:gd name="connsiteX183" fmla="*/ 3359 w 334174"/>
              <a:gd name="connsiteY183" fmla="*/ 4738687 h 6858000"/>
              <a:gd name="connsiteX184" fmla="*/ 11758 w 334174"/>
              <a:gd name="connsiteY184" fmla="*/ 4678362 h 6858000"/>
              <a:gd name="connsiteX185" fmla="*/ 23515 w 334174"/>
              <a:gd name="connsiteY185" fmla="*/ 4625975 h 6858000"/>
              <a:gd name="connsiteX186" fmla="*/ 38632 w 334174"/>
              <a:gd name="connsiteY186" fmla="*/ 4579937 h 6858000"/>
              <a:gd name="connsiteX187" fmla="*/ 55427 w 334174"/>
              <a:gd name="connsiteY187" fmla="*/ 4537075 h 6858000"/>
              <a:gd name="connsiteX188" fmla="*/ 75583 w 334174"/>
              <a:gd name="connsiteY188" fmla="*/ 4498975 h 6858000"/>
              <a:gd name="connsiteX189" fmla="*/ 115893 w 334174"/>
              <a:gd name="connsiteY189" fmla="*/ 4424362 h 6858000"/>
              <a:gd name="connsiteX190" fmla="*/ 134368 w 334174"/>
              <a:gd name="connsiteY190" fmla="*/ 4386262 h 6858000"/>
              <a:gd name="connsiteX191" fmla="*/ 152844 w 334174"/>
              <a:gd name="connsiteY191" fmla="*/ 4343400 h 6858000"/>
              <a:gd name="connsiteX192" fmla="*/ 167960 w 334174"/>
              <a:gd name="connsiteY192" fmla="*/ 4297362 h 6858000"/>
              <a:gd name="connsiteX193" fmla="*/ 178038 w 334174"/>
              <a:gd name="connsiteY193" fmla="*/ 4244975 h 6858000"/>
              <a:gd name="connsiteX194" fmla="*/ 188115 w 334174"/>
              <a:gd name="connsiteY194" fmla="*/ 4186237 h 6858000"/>
              <a:gd name="connsiteX195" fmla="*/ 189795 w 334174"/>
              <a:gd name="connsiteY195" fmla="*/ 4116387 h 6858000"/>
              <a:gd name="connsiteX196" fmla="*/ 188115 w 334174"/>
              <a:gd name="connsiteY196" fmla="*/ 4048125 h 6858000"/>
              <a:gd name="connsiteX197" fmla="*/ 178038 w 334174"/>
              <a:gd name="connsiteY197" fmla="*/ 3987800 h 6858000"/>
              <a:gd name="connsiteX198" fmla="*/ 167960 w 334174"/>
              <a:gd name="connsiteY198" fmla="*/ 3935412 h 6858000"/>
              <a:gd name="connsiteX199" fmla="*/ 152844 w 334174"/>
              <a:gd name="connsiteY199" fmla="*/ 3890962 h 6858000"/>
              <a:gd name="connsiteX200" fmla="*/ 134368 w 334174"/>
              <a:gd name="connsiteY200" fmla="*/ 3848100 h 6858000"/>
              <a:gd name="connsiteX201" fmla="*/ 115893 w 334174"/>
              <a:gd name="connsiteY201" fmla="*/ 3811587 h 6858000"/>
              <a:gd name="connsiteX202" fmla="*/ 75583 w 334174"/>
              <a:gd name="connsiteY202" fmla="*/ 3736975 h 6858000"/>
              <a:gd name="connsiteX203" fmla="*/ 55427 w 334174"/>
              <a:gd name="connsiteY203" fmla="*/ 3697287 h 6858000"/>
              <a:gd name="connsiteX204" fmla="*/ 38632 w 334174"/>
              <a:gd name="connsiteY204" fmla="*/ 3656012 h 6858000"/>
              <a:gd name="connsiteX205" fmla="*/ 23515 w 334174"/>
              <a:gd name="connsiteY205" fmla="*/ 3609975 h 6858000"/>
              <a:gd name="connsiteX206" fmla="*/ 11758 w 334174"/>
              <a:gd name="connsiteY206" fmla="*/ 3557587 h 6858000"/>
              <a:gd name="connsiteX207" fmla="*/ 3359 w 334174"/>
              <a:gd name="connsiteY207" fmla="*/ 3497262 h 6858000"/>
              <a:gd name="connsiteX208" fmla="*/ 0 w 334174"/>
              <a:gd name="connsiteY208" fmla="*/ 3427412 h 6858000"/>
              <a:gd name="connsiteX209" fmla="*/ 3359 w 334174"/>
              <a:gd name="connsiteY209" fmla="*/ 3360737 h 6858000"/>
              <a:gd name="connsiteX210" fmla="*/ 11758 w 334174"/>
              <a:gd name="connsiteY210" fmla="*/ 3300412 h 6858000"/>
              <a:gd name="connsiteX211" fmla="*/ 23515 w 334174"/>
              <a:gd name="connsiteY211" fmla="*/ 3248025 h 6858000"/>
              <a:gd name="connsiteX212" fmla="*/ 38632 w 334174"/>
              <a:gd name="connsiteY212" fmla="*/ 3201987 h 6858000"/>
              <a:gd name="connsiteX213" fmla="*/ 55427 w 334174"/>
              <a:gd name="connsiteY213" fmla="*/ 3160712 h 6858000"/>
              <a:gd name="connsiteX214" fmla="*/ 75583 w 334174"/>
              <a:gd name="connsiteY214" fmla="*/ 3121025 h 6858000"/>
              <a:gd name="connsiteX215" fmla="*/ 95738 w 334174"/>
              <a:gd name="connsiteY215" fmla="*/ 3084512 h 6858000"/>
              <a:gd name="connsiteX216" fmla="*/ 115893 w 334174"/>
              <a:gd name="connsiteY216" fmla="*/ 3046412 h 6858000"/>
              <a:gd name="connsiteX217" fmla="*/ 134368 w 334174"/>
              <a:gd name="connsiteY217" fmla="*/ 3009900 h 6858000"/>
              <a:gd name="connsiteX218" fmla="*/ 152844 w 334174"/>
              <a:gd name="connsiteY218" fmla="*/ 2967037 h 6858000"/>
              <a:gd name="connsiteX219" fmla="*/ 167960 w 334174"/>
              <a:gd name="connsiteY219" fmla="*/ 2922587 h 6858000"/>
              <a:gd name="connsiteX220" fmla="*/ 178038 w 334174"/>
              <a:gd name="connsiteY220" fmla="*/ 2868612 h 6858000"/>
              <a:gd name="connsiteX221" fmla="*/ 188115 w 334174"/>
              <a:gd name="connsiteY221" fmla="*/ 2809875 h 6858000"/>
              <a:gd name="connsiteX222" fmla="*/ 189795 w 334174"/>
              <a:gd name="connsiteY222" fmla="*/ 2741612 h 6858000"/>
              <a:gd name="connsiteX223" fmla="*/ 188115 w 334174"/>
              <a:gd name="connsiteY223" fmla="*/ 2671762 h 6858000"/>
              <a:gd name="connsiteX224" fmla="*/ 178038 w 334174"/>
              <a:gd name="connsiteY224" fmla="*/ 2613025 h 6858000"/>
              <a:gd name="connsiteX225" fmla="*/ 167960 w 334174"/>
              <a:gd name="connsiteY225" fmla="*/ 2560637 h 6858000"/>
              <a:gd name="connsiteX226" fmla="*/ 152844 w 334174"/>
              <a:gd name="connsiteY226" fmla="*/ 2513012 h 6858000"/>
              <a:gd name="connsiteX227" fmla="*/ 134368 w 334174"/>
              <a:gd name="connsiteY227" fmla="*/ 2471737 h 6858000"/>
              <a:gd name="connsiteX228" fmla="*/ 115893 w 334174"/>
              <a:gd name="connsiteY228" fmla="*/ 2433637 h 6858000"/>
              <a:gd name="connsiteX229" fmla="*/ 95738 w 334174"/>
              <a:gd name="connsiteY229" fmla="*/ 2395537 h 6858000"/>
              <a:gd name="connsiteX230" fmla="*/ 75583 w 334174"/>
              <a:gd name="connsiteY230" fmla="*/ 2359025 h 6858000"/>
              <a:gd name="connsiteX231" fmla="*/ 55427 w 334174"/>
              <a:gd name="connsiteY231" fmla="*/ 2319337 h 6858000"/>
              <a:gd name="connsiteX232" fmla="*/ 38632 w 334174"/>
              <a:gd name="connsiteY232" fmla="*/ 2278062 h 6858000"/>
              <a:gd name="connsiteX233" fmla="*/ 23515 w 334174"/>
              <a:gd name="connsiteY233" fmla="*/ 2232025 h 6858000"/>
              <a:gd name="connsiteX234" fmla="*/ 11758 w 334174"/>
              <a:gd name="connsiteY234" fmla="*/ 2179637 h 6858000"/>
              <a:gd name="connsiteX235" fmla="*/ 3359 w 334174"/>
              <a:gd name="connsiteY235" fmla="*/ 2119312 h 6858000"/>
              <a:gd name="connsiteX236" fmla="*/ 0 w 334174"/>
              <a:gd name="connsiteY236" fmla="*/ 2051050 h 6858000"/>
              <a:gd name="connsiteX237" fmla="*/ 3359 w 334174"/>
              <a:gd name="connsiteY237" fmla="*/ 1982787 h 6858000"/>
              <a:gd name="connsiteX238" fmla="*/ 11758 w 334174"/>
              <a:gd name="connsiteY238" fmla="*/ 1922462 h 6858000"/>
              <a:gd name="connsiteX239" fmla="*/ 23515 w 334174"/>
              <a:gd name="connsiteY239" fmla="*/ 1870075 h 6858000"/>
              <a:gd name="connsiteX240" fmla="*/ 38632 w 334174"/>
              <a:gd name="connsiteY240" fmla="*/ 1824037 h 6858000"/>
              <a:gd name="connsiteX241" fmla="*/ 55427 w 334174"/>
              <a:gd name="connsiteY241" fmla="*/ 1782762 h 6858000"/>
              <a:gd name="connsiteX242" fmla="*/ 75583 w 334174"/>
              <a:gd name="connsiteY242" fmla="*/ 1743075 h 6858000"/>
              <a:gd name="connsiteX243" fmla="*/ 95738 w 334174"/>
              <a:gd name="connsiteY243" fmla="*/ 1708150 h 6858000"/>
              <a:gd name="connsiteX244" fmla="*/ 115893 w 334174"/>
              <a:gd name="connsiteY244" fmla="*/ 1671637 h 6858000"/>
              <a:gd name="connsiteX245" fmla="*/ 134368 w 334174"/>
              <a:gd name="connsiteY245" fmla="*/ 1631950 h 6858000"/>
              <a:gd name="connsiteX246" fmla="*/ 152844 w 334174"/>
              <a:gd name="connsiteY246" fmla="*/ 1589087 h 6858000"/>
              <a:gd name="connsiteX247" fmla="*/ 167960 w 334174"/>
              <a:gd name="connsiteY247" fmla="*/ 1544637 h 6858000"/>
              <a:gd name="connsiteX248" fmla="*/ 178038 w 334174"/>
              <a:gd name="connsiteY248" fmla="*/ 1492250 h 6858000"/>
              <a:gd name="connsiteX249" fmla="*/ 188115 w 334174"/>
              <a:gd name="connsiteY249" fmla="*/ 1431925 h 6858000"/>
              <a:gd name="connsiteX250" fmla="*/ 189795 w 334174"/>
              <a:gd name="connsiteY250" fmla="*/ 1363662 h 6858000"/>
              <a:gd name="connsiteX251" fmla="*/ 188115 w 334174"/>
              <a:gd name="connsiteY251" fmla="*/ 1295400 h 6858000"/>
              <a:gd name="connsiteX252" fmla="*/ 178038 w 334174"/>
              <a:gd name="connsiteY252" fmla="*/ 1235075 h 6858000"/>
              <a:gd name="connsiteX253" fmla="*/ 167960 w 334174"/>
              <a:gd name="connsiteY253" fmla="*/ 1182687 h 6858000"/>
              <a:gd name="connsiteX254" fmla="*/ 152844 w 334174"/>
              <a:gd name="connsiteY254" fmla="*/ 1136650 h 6858000"/>
              <a:gd name="connsiteX255" fmla="*/ 134368 w 334174"/>
              <a:gd name="connsiteY255" fmla="*/ 1095375 h 6858000"/>
              <a:gd name="connsiteX256" fmla="*/ 115893 w 334174"/>
              <a:gd name="connsiteY256" fmla="*/ 1055687 h 6858000"/>
              <a:gd name="connsiteX257" fmla="*/ 95738 w 334174"/>
              <a:gd name="connsiteY257" fmla="*/ 1017587 h 6858000"/>
              <a:gd name="connsiteX258" fmla="*/ 75583 w 334174"/>
              <a:gd name="connsiteY258" fmla="*/ 981075 h 6858000"/>
              <a:gd name="connsiteX259" fmla="*/ 55427 w 334174"/>
              <a:gd name="connsiteY259" fmla="*/ 942975 h 6858000"/>
              <a:gd name="connsiteX260" fmla="*/ 38632 w 334174"/>
              <a:gd name="connsiteY260" fmla="*/ 901700 h 6858000"/>
              <a:gd name="connsiteX261" fmla="*/ 23515 w 334174"/>
              <a:gd name="connsiteY261" fmla="*/ 854075 h 6858000"/>
              <a:gd name="connsiteX262" fmla="*/ 11758 w 334174"/>
              <a:gd name="connsiteY262" fmla="*/ 801687 h 6858000"/>
              <a:gd name="connsiteX263" fmla="*/ 3359 w 334174"/>
              <a:gd name="connsiteY263" fmla="*/ 744537 h 6858000"/>
              <a:gd name="connsiteX264" fmla="*/ 0 w 334174"/>
              <a:gd name="connsiteY264" fmla="*/ 673100 h 6858000"/>
              <a:gd name="connsiteX265" fmla="*/ 3359 w 334174"/>
              <a:gd name="connsiteY265" fmla="*/ 606425 h 6858000"/>
              <a:gd name="connsiteX266" fmla="*/ 11758 w 334174"/>
              <a:gd name="connsiteY266" fmla="*/ 546100 h 6858000"/>
              <a:gd name="connsiteX267" fmla="*/ 23515 w 334174"/>
              <a:gd name="connsiteY267" fmla="*/ 496887 h 6858000"/>
              <a:gd name="connsiteX268" fmla="*/ 38632 w 334174"/>
              <a:gd name="connsiteY268" fmla="*/ 450850 h 6858000"/>
              <a:gd name="connsiteX269" fmla="*/ 55427 w 334174"/>
              <a:gd name="connsiteY269" fmla="*/ 409575 h 6858000"/>
              <a:gd name="connsiteX270" fmla="*/ 73903 w 334174"/>
              <a:gd name="connsiteY270" fmla="*/ 369887 h 6858000"/>
              <a:gd name="connsiteX271" fmla="*/ 92379 w 334174"/>
              <a:gd name="connsiteY271" fmla="*/ 334962 h 6858000"/>
              <a:gd name="connsiteX272" fmla="*/ 112534 w 334174"/>
              <a:gd name="connsiteY272" fmla="*/ 296862 h 6858000"/>
              <a:gd name="connsiteX273" fmla="*/ 132689 w 334174"/>
              <a:gd name="connsiteY273" fmla="*/ 260350 h 6858000"/>
              <a:gd name="connsiteX274" fmla="*/ 149485 w 334174"/>
              <a:gd name="connsiteY274" fmla="*/ 217487 h 6858000"/>
              <a:gd name="connsiteX275" fmla="*/ 166281 w 334174"/>
              <a:gd name="connsiteY275" fmla="*/ 174625 h 6858000"/>
              <a:gd name="connsiteX276" fmla="*/ 176358 w 334174"/>
              <a:gd name="connsiteY276" fmla="*/ 122237 h 6858000"/>
              <a:gd name="connsiteX277" fmla="*/ 184756 w 334174"/>
              <a:gd name="connsiteY277" fmla="*/ 66675 h 6858000"/>
              <a:gd name="connsiteX278" fmla="*/ 189795 w 334174"/>
              <a:gd name="connsiteY27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334174" h="6858000">
                <a:moveTo>
                  <a:pt x="189795" y="0"/>
                </a:moveTo>
                <a:lnTo>
                  <a:pt x="334174" y="0"/>
                </a:lnTo>
                <a:lnTo>
                  <a:pt x="329135" y="66675"/>
                </a:lnTo>
                <a:lnTo>
                  <a:pt x="320737" y="122237"/>
                </a:lnTo>
                <a:lnTo>
                  <a:pt x="310660" y="174625"/>
                </a:lnTo>
                <a:lnTo>
                  <a:pt x="293864" y="217487"/>
                </a:lnTo>
                <a:lnTo>
                  <a:pt x="277068" y="260350"/>
                </a:lnTo>
                <a:lnTo>
                  <a:pt x="256913" y="296862"/>
                </a:lnTo>
                <a:lnTo>
                  <a:pt x="236758" y="334962"/>
                </a:lnTo>
                <a:lnTo>
                  <a:pt x="218282" y="369887"/>
                </a:lnTo>
                <a:lnTo>
                  <a:pt x="199806" y="409575"/>
                </a:lnTo>
                <a:lnTo>
                  <a:pt x="183011" y="450850"/>
                </a:lnTo>
                <a:lnTo>
                  <a:pt x="167894" y="496887"/>
                </a:lnTo>
                <a:lnTo>
                  <a:pt x="156137" y="546100"/>
                </a:lnTo>
                <a:lnTo>
                  <a:pt x="147738" y="606425"/>
                </a:lnTo>
                <a:lnTo>
                  <a:pt x="144379" y="673100"/>
                </a:lnTo>
                <a:lnTo>
                  <a:pt x="147738" y="744537"/>
                </a:lnTo>
                <a:lnTo>
                  <a:pt x="156137" y="801687"/>
                </a:lnTo>
                <a:lnTo>
                  <a:pt x="167894" y="854075"/>
                </a:lnTo>
                <a:lnTo>
                  <a:pt x="183011" y="901700"/>
                </a:lnTo>
                <a:lnTo>
                  <a:pt x="199806" y="942975"/>
                </a:lnTo>
                <a:lnTo>
                  <a:pt x="219962" y="981075"/>
                </a:lnTo>
                <a:lnTo>
                  <a:pt x="240117" y="1017587"/>
                </a:lnTo>
                <a:lnTo>
                  <a:pt x="260272" y="1055687"/>
                </a:lnTo>
                <a:lnTo>
                  <a:pt x="278747" y="1095375"/>
                </a:lnTo>
                <a:lnTo>
                  <a:pt x="297223" y="1136650"/>
                </a:lnTo>
                <a:lnTo>
                  <a:pt x="312339" y="1182687"/>
                </a:lnTo>
                <a:lnTo>
                  <a:pt x="322417" y="1235075"/>
                </a:lnTo>
                <a:lnTo>
                  <a:pt x="332494" y="1295400"/>
                </a:lnTo>
                <a:lnTo>
                  <a:pt x="334174" y="1363662"/>
                </a:lnTo>
                <a:lnTo>
                  <a:pt x="332494" y="1431925"/>
                </a:lnTo>
                <a:lnTo>
                  <a:pt x="322417" y="1492250"/>
                </a:lnTo>
                <a:lnTo>
                  <a:pt x="312339" y="1544637"/>
                </a:lnTo>
                <a:lnTo>
                  <a:pt x="297223" y="1589087"/>
                </a:lnTo>
                <a:lnTo>
                  <a:pt x="278747" y="1631950"/>
                </a:lnTo>
                <a:lnTo>
                  <a:pt x="260272" y="1671637"/>
                </a:lnTo>
                <a:lnTo>
                  <a:pt x="240117" y="1708150"/>
                </a:lnTo>
                <a:lnTo>
                  <a:pt x="219962" y="1743075"/>
                </a:lnTo>
                <a:lnTo>
                  <a:pt x="199806" y="1782762"/>
                </a:lnTo>
                <a:lnTo>
                  <a:pt x="183011" y="1824037"/>
                </a:lnTo>
                <a:lnTo>
                  <a:pt x="167894" y="1870075"/>
                </a:lnTo>
                <a:lnTo>
                  <a:pt x="156137" y="1922462"/>
                </a:lnTo>
                <a:lnTo>
                  <a:pt x="147738" y="1982787"/>
                </a:lnTo>
                <a:lnTo>
                  <a:pt x="144379" y="2051050"/>
                </a:lnTo>
                <a:lnTo>
                  <a:pt x="147738" y="2119312"/>
                </a:lnTo>
                <a:lnTo>
                  <a:pt x="156137" y="2179637"/>
                </a:lnTo>
                <a:lnTo>
                  <a:pt x="167894" y="2232025"/>
                </a:lnTo>
                <a:lnTo>
                  <a:pt x="183011" y="2278062"/>
                </a:lnTo>
                <a:lnTo>
                  <a:pt x="199806" y="2319337"/>
                </a:lnTo>
                <a:lnTo>
                  <a:pt x="219962" y="2359025"/>
                </a:lnTo>
                <a:lnTo>
                  <a:pt x="240117" y="2395537"/>
                </a:lnTo>
                <a:lnTo>
                  <a:pt x="260272" y="2433637"/>
                </a:lnTo>
                <a:lnTo>
                  <a:pt x="278747" y="2471737"/>
                </a:lnTo>
                <a:lnTo>
                  <a:pt x="297223" y="2513012"/>
                </a:lnTo>
                <a:lnTo>
                  <a:pt x="312339" y="2560637"/>
                </a:lnTo>
                <a:lnTo>
                  <a:pt x="322417" y="2613025"/>
                </a:lnTo>
                <a:lnTo>
                  <a:pt x="332494" y="2671762"/>
                </a:lnTo>
                <a:lnTo>
                  <a:pt x="334174" y="2741612"/>
                </a:lnTo>
                <a:lnTo>
                  <a:pt x="332494" y="2809875"/>
                </a:lnTo>
                <a:lnTo>
                  <a:pt x="322417" y="2868612"/>
                </a:lnTo>
                <a:lnTo>
                  <a:pt x="312339" y="2922587"/>
                </a:lnTo>
                <a:lnTo>
                  <a:pt x="297223" y="2967037"/>
                </a:lnTo>
                <a:lnTo>
                  <a:pt x="278747" y="3009900"/>
                </a:lnTo>
                <a:lnTo>
                  <a:pt x="260272" y="3046412"/>
                </a:lnTo>
                <a:lnTo>
                  <a:pt x="240117" y="3084512"/>
                </a:lnTo>
                <a:lnTo>
                  <a:pt x="219962" y="3121025"/>
                </a:lnTo>
                <a:lnTo>
                  <a:pt x="199806" y="3160712"/>
                </a:lnTo>
                <a:lnTo>
                  <a:pt x="183011" y="3201987"/>
                </a:lnTo>
                <a:lnTo>
                  <a:pt x="167894" y="3248025"/>
                </a:lnTo>
                <a:lnTo>
                  <a:pt x="156137" y="3300412"/>
                </a:lnTo>
                <a:lnTo>
                  <a:pt x="147738" y="3360737"/>
                </a:lnTo>
                <a:lnTo>
                  <a:pt x="144379" y="3427412"/>
                </a:lnTo>
                <a:lnTo>
                  <a:pt x="147738" y="3497262"/>
                </a:lnTo>
                <a:lnTo>
                  <a:pt x="156137" y="3557587"/>
                </a:lnTo>
                <a:lnTo>
                  <a:pt x="167894" y="3609975"/>
                </a:lnTo>
                <a:lnTo>
                  <a:pt x="183011" y="3656012"/>
                </a:lnTo>
                <a:lnTo>
                  <a:pt x="199806" y="3697287"/>
                </a:lnTo>
                <a:lnTo>
                  <a:pt x="219962" y="3736975"/>
                </a:lnTo>
                <a:lnTo>
                  <a:pt x="260272" y="3811587"/>
                </a:lnTo>
                <a:lnTo>
                  <a:pt x="278747" y="3848100"/>
                </a:lnTo>
                <a:lnTo>
                  <a:pt x="297223" y="3890962"/>
                </a:lnTo>
                <a:lnTo>
                  <a:pt x="312339" y="3935412"/>
                </a:lnTo>
                <a:lnTo>
                  <a:pt x="322417" y="3987800"/>
                </a:lnTo>
                <a:lnTo>
                  <a:pt x="332494" y="4048125"/>
                </a:lnTo>
                <a:lnTo>
                  <a:pt x="334174" y="4116387"/>
                </a:lnTo>
                <a:lnTo>
                  <a:pt x="332494" y="4186237"/>
                </a:lnTo>
                <a:lnTo>
                  <a:pt x="322417" y="4244975"/>
                </a:lnTo>
                <a:lnTo>
                  <a:pt x="312339" y="4297362"/>
                </a:lnTo>
                <a:lnTo>
                  <a:pt x="297223" y="4343400"/>
                </a:lnTo>
                <a:lnTo>
                  <a:pt x="278747" y="4386262"/>
                </a:lnTo>
                <a:lnTo>
                  <a:pt x="260272" y="4424362"/>
                </a:lnTo>
                <a:lnTo>
                  <a:pt x="219962" y="4498975"/>
                </a:lnTo>
                <a:lnTo>
                  <a:pt x="199806" y="4537075"/>
                </a:lnTo>
                <a:lnTo>
                  <a:pt x="183011" y="4579937"/>
                </a:lnTo>
                <a:lnTo>
                  <a:pt x="167894" y="4625975"/>
                </a:lnTo>
                <a:lnTo>
                  <a:pt x="156137" y="4678362"/>
                </a:lnTo>
                <a:lnTo>
                  <a:pt x="147738" y="4738687"/>
                </a:lnTo>
                <a:lnTo>
                  <a:pt x="144379" y="4806950"/>
                </a:lnTo>
                <a:lnTo>
                  <a:pt x="147738" y="4875212"/>
                </a:lnTo>
                <a:lnTo>
                  <a:pt x="156137" y="4935537"/>
                </a:lnTo>
                <a:lnTo>
                  <a:pt x="167894" y="4987925"/>
                </a:lnTo>
                <a:lnTo>
                  <a:pt x="183011" y="5033962"/>
                </a:lnTo>
                <a:lnTo>
                  <a:pt x="199806" y="5075237"/>
                </a:lnTo>
                <a:lnTo>
                  <a:pt x="219962" y="5114925"/>
                </a:lnTo>
                <a:lnTo>
                  <a:pt x="240117" y="5149850"/>
                </a:lnTo>
                <a:lnTo>
                  <a:pt x="260272" y="5186362"/>
                </a:lnTo>
                <a:lnTo>
                  <a:pt x="278747" y="5226050"/>
                </a:lnTo>
                <a:lnTo>
                  <a:pt x="297223" y="5268912"/>
                </a:lnTo>
                <a:lnTo>
                  <a:pt x="312339" y="5313362"/>
                </a:lnTo>
                <a:lnTo>
                  <a:pt x="322417" y="5365750"/>
                </a:lnTo>
                <a:lnTo>
                  <a:pt x="332494" y="5426075"/>
                </a:lnTo>
                <a:lnTo>
                  <a:pt x="334174" y="5494337"/>
                </a:lnTo>
                <a:lnTo>
                  <a:pt x="332494" y="5562600"/>
                </a:lnTo>
                <a:lnTo>
                  <a:pt x="322417" y="5622925"/>
                </a:lnTo>
                <a:lnTo>
                  <a:pt x="312339" y="5675312"/>
                </a:lnTo>
                <a:lnTo>
                  <a:pt x="297223" y="5721350"/>
                </a:lnTo>
                <a:lnTo>
                  <a:pt x="278747" y="5762625"/>
                </a:lnTo>
                <a:lnTo>
                  <a:pt x="260272" y="5802312"/>
                </a:lnTo>
                <a:lnTo>
                  <a:pt x="240117" y="5840412"/>
                </a:lnTo>
                <a:lnTo>
                  <a:pt x="219962" y="5876925"/>
                </a:lnTo>
                <a:lnTo>
                  <a:pt x="199806" y="5915025"/>
                </a:lnTo>
                <a:lnTo>
                  <a:pt x="183011" y="5956300"/>
                </a:lnTo>
                <a:lnTo>
                  <a:pt x="167894" y="6003925"/>
                </a:lnTo>
                <a:lnTo>
                  <a:pt x="156137" y="6056312"/>
                </a:lnTo>
                <a:lnTo>
                  <a:pt x="147738" y="6113462"/>
                </a:lnTo>
                <a:lnTo>
                  <a:pt x="144379" y="6183312"/>
                </a:lnTo>
                <a:lnTo>
                  <a:pt x="147738" y="6251575"/>
                </a:lnTo>
                <a:lnTo>
                  <a:pt x="156137" y="6311900"/>
                </a:lnTo>
                <a:lnTo>
                  <a:pt x="167894" y="6361112"/>
                </a:lnTo>
                <a:lnTo>
                  <a:pt x="183011" y="6407150"/>
                </a:lnTo>
                <a:lnTo>
                  <a:pt x="199806" y="6448425"/>
                </a:lnTo>
                <a:lnTo>
                  <a:pt x="218282" y="6488112"/>
                </a:lnTo>
                <a:lnTo>
                  <a:pt x="236758" y="6523037"/>
                </a:lnTo>
                <a:lnTo>
                  <a:pt x="256913" y="6561137"/>
                </a:lnTo>
                <a:lnTo>
                  <a:pt x="277068" y="6597650"/>
                </a:lnTo>
                <a:lnTo>
                  <a:pt x="293864" y="6640512"/>
                </a:lnTo>
                <a:lnTo>
                  <a:pt x="310660" y="6683375"/>
                </a:lnTo>
                <a:lnTo>
                  <a:pt x="320737" y="6735762"/>
                </a:lnTo>
                <a:lnTo>
                  <a:pt x="329135" y="6791325"/>
                </a:lnTo>
                <a:lnTo>
                  <a:pt x="334174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lnTo>
                  <a:pt x="1897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FAD9-FAD7-4E68-B9EC-0EECFA11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>
                <a:latin typeface="Abadi" panose="020B0604020104020204" pitchFamily="34" charset="0"/>
              </a:rPr>
              <a:t>Use </a:t>
            </a:r>
            <a:r>
              <a:rPr lang="en-IN" sz="2000" i="0">
                <a:effectLst/>
                <a:latin typeface="Abadi" panose="020B0604020104020204" pitchFamily="34" charset="0"/>
              </a:rPr>
              <a:t>Knuth Morris Pratt (Kmp</a:t>
            </a:r>
            <a:r>
              <a:rPr lang="en-IN" sz="2000">
                <a:latin typeface="Abadi" panose="020B0604020104020204" pitchFamily="34" charset="0"/>
              </a:rPr>
              <a:t>) Algorithm for pattern Searching</a:t>
            </a:r>
          </a:p>
          <a:p>
            <a:pPr marL="0" indent="0">
              <a:buNone/>
            </a:pPr>
            <a:r>
              <a:rPr lang="en-IN" sz="2000">
                <a:latin typeface="Abadi" panose="020B0604020104020204" pitchFamily="34" charset="0"/>
              </a:rPr>
              <a:t>Which reduce the time complexicity of pattern searching to O(m+n)</a:t>
            </a:r>
          </a:p>
          <a:p>
            <a:pPr marL="0" indent="0">
              <a:buNone/>
            </a:pPr>
            <a:r>
              <a:rPr lang="en-IN" sz="2000">
                <a:latin typeface="Abadi" panose="020B0604020104020204" pitchFamily="34" charset="0"/>
              </a:rPr>
              <a:t>Generally it is O(mn) for naive algorithm.</a:t>
            </a:r>
          </a:p>
          <a:p>
            <a:endParaRPr lang="en-IN" sz="2000">
              <a:latin typeface="Abadi" panose="020B0604020104020204" pitchFamily="34" charset="0"/>
            </a:endParaRPr>
          </a:p>
          <a:p>
            <a:endParaRPr lang="en-IN" sz="2000">
              <a:latin typeface="Abadi" panose="020B0604020104020204" pitchFamily="34" charset="0"/>
            </a:endParaRPr>
          </a:p>
          <a:p>
            <a:endParaRPr lang="en-IN" sz="200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200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2000">
              <a:latin typeface="Abadi" panose="020B0604020104020204" pitchFamily="34" charset="0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602B99D-E33D-4A03-9A99-DF67ED57C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170128"/>
            <a:ext cx="6019331" cy="45144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056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11AE-BFAD-4377-B16B-66FD61FC7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IN" sz="2000" dirty="0">
                <a:latin typeface="Abadi" panose="020B0604020104020204" pitchFamily="34" charset="0"/>
              </a:rPr>
              <a:t>Use of singly linked list </a:t>
            </a:r>
            <a:r>
              <a:rPr lang="en-IN" sz="2000">
                <a:latin typeface="Abadi" panose="020B0604020104020204" pitchFamily="34" charset="0"/>
              </a:rPr>
              <a:t>adt</a:t>
            </a:r>
            <a:r>
              <a:rPr lang="en-IN" sz="2000" dirty="0">
                <a:latin typeface="Abadi" panose="020B0604020104020204" pitchFamily="34" charset="0"/>
              </a:rPr>
              <a:t> to store multiple file in command line argument and files in directory during recursive search of string.</a:t>
            </a:r>
          </a:p>
          <a:p>
            <a:endParaRPr lang="en-IN" sz="2000" dirty="0">
              <a:latin typeface="Abadi" panose="020B0604020104020204" pitchFamily="34" charset="0"/>
            </a:endParaRPr>
          </a:p>
          <a:p>
            <a:r>
              <a:rPr lang="en-IN" sz="2000" dirty="0">
                <a:latin typeface="Abadi" panose="020B0604020104020204" pitchFamily="34" charset="0"/>
              </a:rPr>
              <a:t>Use of system functions like </a:t>
            </a:r>
            <a:r>
              <a:rPr lang="en-IN" sz="2000">
                <a:latin typeface="Abadi" panose="020B0604020104020204" pitchFamily="34" charset="0"/>
              </a:rPr>
              <a:t>getopt</a:t>
            </a:r>
            <a:r>
              <a:rPr lang="en-IN" sz="2000" dirty="0">
                <a:latin typeface="Abadi" panose="020B0604020104020204" pitchFamily="34" charset="0"/>
              </a:rPr>
              <a:t> , open ,close , read ,</a:t>
            </a:r>
            <a:r>
              <a:rPr lang="en-IN" sz="2000">
                <a:latin typeface="Abadi" panose="020B0604020104020204" pitchFamily="34" charset="0"/>
              </a:rPr>
              <a:t>lseek</a:t>
            </a:r>
            <a:r>
              <a:rPr lang="en-IN" sz="2000" dirty="0">
                <a:latin typeface="Abadi" panose="020B0604020104020204" pitchFamily="34" charset="0"/>
              </a:rPr>
              <a:t> ,</a:t>
            </a:r>
            <a:r>
              <a:rPr lang="en-IN" sz="2000">
                <a:latin typeface="Abadi" panose="020B0604020104020204" pitchFamily="34" charset="0"/>
              </a:rPr>
              <a:t>readdir,opendir</a:t>
            </a:r>
            <a:r>
              <a:rPr lang="en-IN" sz="2000" dirty="0">
                <a:latin typeface="Abadi" panose="020B0604020104020204" pitchFamily="34" charset="0"/>
              </a:rPr>
              <a:t> .</a:t>
            </a:r>
          </a:p>
          <a:p>
            <a:endParaRPr lang="en-IN" sz="2000" dirty="0">
              <a:latin typeface="Abadi" panose="020B0604020104020204" pitchFamily="34" charset="0"/>
            </a:endParaRPr>
          </a:p>
          <a:p>
            <a:r>
              <a:rPr lang="en-IN" sz="2000" dirty="0">
                <a:latin typeface="Abadi" panose="020B0604020104020204" pitchFamily="34" charset="0"/>
              </a:rPr>
              <a:t>Use of </a:t>
            </a:r>
            <a:r>
              <a:rPr lang="en-IN" sz="2000">
                <a:latin typeface="Abadi" panose="020B0604020104020204" pitchFamily="34" charset="0"/>
              </a:rPr>
              <a:t>ansi</a:t>
            </a:r>
            <a:r>
              <a:rPr lang="en-IN" sz="2000" dirty="0">
                <a:latin typeface="Abadi" panose="020B0604020104020204" pitchFamily="34" charset="0"/>
              </a:rPr>
              <a:t> escape code sequence </a:t>
            </a:r>
            <a:r>
              <a:rPr lang="en-IN" sz="2000">
                <a:latin typeface="Abadi" panose="020B0604020104020204" pitchFamily="34" charset="0"/>
              </a:rPr>
              <a:t>color</a:t>
            </a:r>
            <a:r>
              <a:rPr lang="en-IN" sz="2000" dirty="0">
                <a:latin typeface="Abadi" panose="020B0604020104020204" pitchFamily="34" charset="0"/>
              </a:rPr>
              <a:t> to highlight the searched pattern.</a:t>
            </a:r>
          </a:p>
          <a:p>
            <a:pPr marL="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Syntax:  ESC[attr1 ; attr2;……   e.g.  “\033[0;42m” -green background</a:t>
            </a:r>
          </a:p>
          <a:p>
            <a:endParaRPr lang="en-IN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36970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77F10B-FE5C-4C64-894F-7E0F08364272}"/>
              </a:ext>
            </a:extLst>
          </p:cNvPr>
          <p:cNvSpPr/>
          <p:nvPr/>
        </p:nvSpPr>
        <p:spPr>
          <a:xfrm>
            <a:off x="577049" y="843379"/>
            <a:ext cx="2583401" cy="7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Getting Pattern flag and filenames through CLA</a:t>
            </a:r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8EB225-6F1C-4110-BD8F-4515812766CA}"/>
              </a:ext>
            </a:extLst>
          </p:cNvPr>
          <p:cNvCxnSpPr>
            <a:stCxn id="7" idx="2"/>
          </p:cNvCxnSpPr>
          <p:nvPr/>
        </p:nvCxnSpPr>
        <p:spPr>
          <a:xfrm flipH="1">
            <a:off x="1855433" y="1589103"/>
            <a:ext cx="13317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D4ADC4-C989-448E-8C4E-D599BD532A4B}"/>
              </a:ext>
            </a:extLst>
          </p:cNvPr>
          <p:cNvSpPr/>
          <p:nvPr/>
        </p:nvSpPr>
        <p:spPr>
          <a:xfrm>
            <a:off x="532663" y="2281560"/>
            <a:ext cx="2762432" cy="1147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Copy pattern into word and store all files in linked list and using </a:t>
            </a:r>
            <a:r>
              <a:rPr lang="en-IN" dirty="0" err="1"/>
              <a:t>getopt</a:t>
            </a:r>
            <a:r>
              <a:rPr lang="en-IN" dirty="0"/>
              <a:t> function get all flags</a:t>
            </a:r>
          </a:p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D1AEF8-68FB-45FF-A0B8-2C9164E62371}"/>
              </a:ext>
            </a:extLst>
          </p:cNvPr>
          <p:cNvSpPr/>
          <p:nvPr/>
        </p:nvSpPr>
        <p:spPr>
          <a:xfrm>
            <a:off x="563732" y="3968316"/>
            <a:ext cx="2762432" cy="985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While list not empty Pop one by one file .</a:t>
            </a:r>
          </a:p>
          <a:p>
            <a:pPr algn="ctr"/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D4BB35-7E01-4B8B-9B48-67E3A9E04DD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913879" y="3429000"/>
            <a:ext cx="0" cy="53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1E91B4-E057-4BB9-890D-D2351AA79A99}"/>
              </a:ext>
            </a:extLst>
          </p:cNvPr>
          <p:cNvSpPr/>
          <p:nvPr/>
        </p:nvSpPr>
        <p:spPr>
          <a:xfrm>
            <a:off x="532663" y="5493055"/>
            <a:ext cx="2835677" cy="109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Open the file in read mode using function open in </a:t>
            </a:r>
            <a:r>
              <a:rPr lang="en-IN" dirty="0" err="1"/>
              <a:t>fcntl.h</a:t>
            </a:r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5DB82-573D-47F8-991E-22E30D1FF6E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1944948" y="4953739"/>
            <a:ext cx="5554" cy="53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6611865-B578-4488-9F50-54BC7DD46A49}"/>
              </a:ext>
            </a:extLst>
          </p:cNvPr>
          <p:cNvSpPr/>
          <p:nvPr/>
        </p:nvSpPr>
        <p:spPr>
          <a:xfrm>
            <a:off x="4626744" y="5579243"/>
            <a:ext cx="2583401" cy="918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each line of file using </a:t>
            </a:r>
            <a:r>
              <a:rPr lang="en-IN" dirty="0" err="1"/>
              <a:t>ReadLine</a:t>
            </a:r>
            <a:r>
              <a:rPr lang="en-IN" dirty="0"/>
              <a:t> function</a:t>
            </a:r>
          </a:p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A813D35-20B0-4D26-BDC4-57803A82A978}"/>
              </a:ext>
            </a:extLst>
          </p:cNvPr>
          <p:cNvSpPr/>
          <p:nvPr/>
        </p:nvSpPr>
        <p:spPr>
          <a:xfrm>
            <a:off x="4626744" y="4217447"/>
            <a:ext cx="2583401" cy="7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</a:t>
            </a:r>
            <a:r>
              <a:rPr lang="en-IN" dirty="0" err="1"/>
              <a:t>Kmp</a:t>
            </a:r>
            <a:r>
              <a:rPr lang="en-IN" dirty="0"/>
              <a:t> Algorithm search pattern in each line of file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C60150-517F-46B6-A56F-55B5F74A847C}"/>
              </a:ext>
            </a:extLst>
          </p:cNvPr>
          <p:cNvSpPr/>
          <p:nvPr/>
        </p:nvSpPr>
        <p:spPr>
          <a:xfrm>
            <a:off x="4626746" y="2482417"/>
            <a:ext cx="2583401" cy="94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pattern is found in line switched for different flag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3D0FEE6-465C-498C-BC22-2CB3FA6452C2}"/>
              </a:ext>
            </a:extLst>
          </p:cNvPr>
          <p:cNvSpPr/>
          <p:nvPr/>
        </p:nvSpPr>
        <p:spPr>
          <a:xfrm>
            <a:off x="4614905" y="870012"/>
            <a:ext cx="2583401" cy="774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Highlight given pattern and print the line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4D84D0-5F69-4D34-892F-81CACA181C55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3368340" y="6038293"/>
            <a:ext cx="1258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D0D139-CDF9-4E11-9528-A560583760CC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5918445" y="4963171"/>
            <a:ext cx="0" cy="61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D6DEA8-998B-4F16-98F5-B8E1ADA447A8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H="1" flipV="1">
            <a:off x="5906606" y="1644220"/>
            <a:ext cx="11841" cy="83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F8443E9-F17B-4E90-93A0-D97304B5CC1D}"/>
              </a:ext>
            </a:extLst>
          </p:cNvPr>
          <p:cNvSpPr/>
          <p:nvPr/>
        </p:nvSpPr>
        <p:spPr>
          <a:xfrm>
            <a:off x="9215023" y="1083447"/>
            <a:ext cx="1849506" cy="17751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4A49D5E-40BF-4128-9340-6C5E18482882}"/>
              </a:ext>
            </a:extLst>
          </p:cNvPr>
          <p:cNvSpPr/>
          <p:nvPr/>
        </p:nvSpPr>
        <p:spPr>
          <a:xfrm>
            <a:off x="9398489" y="1344965"/>
            <a:ext cx="1349406" cy="363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fIleName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EA2F23-B172-43AE-91A8-836C37CF3711}"/>
              </a:ext>
            </a:extLst>
          </p:cNvPr>
          <p:cNvCxnSpPr/>
          <p:nvPr/>
        </p:nvCxnSpPr>
        <p:spPr>
          <a:xfrm>
            <a:off x="3368340" y="6038293"/>
            <a:ext cx="1373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D8EA4FB-BAC8-4760-9754-48B4E42C773A}"/>
              </a:ext>
            </a:extLst>
          </p:cNvPr>
          <p:cNvSpPr/>
          <p:nvPr/>
        </p:nvSpPr>
        <p:spPr>
          <a:xfrm>
            <a:off x="9398489" y="2063318"/>
            <a:ext cx="1349406" cy="363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B6C44A8-F172-456B-A24F-41C6649FEE58}"/>
              </a:ext>
            </a:extLst>
          </p:cNvPr>
          <p:cNvSpPr/>
          <p:nvPr/>
        </p:nvSpPr>
        <p:spPr>
          <a:xfrm>
            <a:off x="9215023" y="648070"/>
            <a:ext cx="1056441" cy="4353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Node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885FC6E-8E7A-4070-A726-CBCD5D7EDACB}"/>
              </a:ext>
            </a:extLst>
          </p:cNvPr>
          <p:cNvCxnSpPr>
            <a:stCxn id="52" idx="3"/>
          </p:cNvCxnSpPr>
          <p:nvPr/>
        </p:nvCxnSpPr>
        <p:spPr>
          <a:xfrm>
            <a:off x="10747895" y="2245312"/>
            <a:ext cx="180517" cy="320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E0E906C-0522-4026-B047-4BE7BBC64EAD}"/>
              </a:ext>
            </a:extLst>
          </p:cNvPr>
          <p:cNvSpPr/>
          <p:nvPr/>
        </p:nvSpPr>
        <p:spPr>
          <a:xfrm>
            <a:off x="9215023" y="3968316"/>
            <a:ext cx="1849506" cy="17751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30DECC7-79B6-4CB9-8677-ADE76A4E71C3}"/>
              </a:ext>
            </a:extLst>
          </p:cNvPr>
          <p:cNvSpPr/>
          <p:nvPr/>
        </p:nvSpPr>
        <p:spPr>
          <a:xfrm>
            <a:off x="9398489" y="4144394"/>
            <a:ext cx="1349406" cy="363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C7EBB73-D03B-41CC-8D5A-77D068695992}"/>
              </a:ext>
            </a:extLst>
          </p:cNvPr>
          <p:cNvSpPr/>
          <p:nvPr/>
        </p:nvSpPr>
        <p:spPr>
          <a:xfrm>
            <a:off x="9398489" y="4862747"/>
            <a:ext cx="1349406" cy="363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3171D3C-3926-49B7-8359-721E6EC53744}"/>
              </a:ext>
            </a:extLst>
          </p:cNvPr>
          <p:cNvSpPr/>
          <p:nvPr/>
        </p:nvSpPr>
        <p:spPr>
          <a:xfrm>
            <a:off x="9215023" y="3447499"/>
            <a:ext cx="1056441" cy="4353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list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101C3A6-9065-47F5-8A56-DE9C8544B692}"/>
              </a:ext>
            </a:extLst>
          </p:cNvPr>
          <p:cNvCxnSpPr>
            <a:stCxn id="58" idx="3"/>
          </p:cNvCxnSpPr>
          <p:nvPr/>
        </p:nvCxnSpPr>
        <p:spPr>
          <a:xfrm>
            <a:off x="10747895" y="5044741"/>
            <a:ext cx="180517" cy="320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7F9F92D-6AC1-432B-A57D-F651D6EC3D08}"/>
              </a:ext>
            </a:extLst>
          </p:cNvPr>
          <p:cNvCxnSpPr>
            <a:stCxn id="57" idx="3"/>
          </p:cNvCxnSpPr>
          <p:nvPr/>
        </p:nvCxnSpPr>
        <p:spPr>
          <a:xfrm>
            <a:off x="10747895" y="4326388"/>
            <a:ext cx="180517" cy="263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BA40451-114D-4FA9-8F06-EB801E5F2831}"/>
              </a:ext>
            </a:extLst>
          </p:cNvPr>
          <p:cNvCxnSpPr>
            <a:endCxn id="49" idx="1"/>
          </p:cNvCxnSpPr>
          <p:nvPr/>
        </p:nvCxnSpPr>
        <p:spPr>
          <a:xfrm rot="16200000" flipV="1">
            <a:off x="8129077" y="3056975"/>
            <a:ext cx="2355358" cy="183466"/>
          </a:xfrm>
          <a:prstGeom prst="bentConnector4">
            <a:avLst>
              <a:gd name="adj1" fmla="val -1634"/>
              <a:gd name="adj2" fmla="val 224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50B6F61-449A-4743-BC49-14E608791E32}"/>
              </a:ext>
            </a:extLst>
          </p:cNvPr>
          <p:cNvCxnSpPr>
            <a:stCxn id="58" idx="1"/>
          </p:cNvCxnSpPr>
          <p:nvPr/>
        </p:nvCxnSpPr>
        <p:spPr>
          <a:xfrm rot="10800000">
            <a:off x="8984203" y="4326387"/>
            <a:ext cx="414287" cy="7183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82B5D42-9F92-4E1E-ABCA-F8047A98F2EB}"/>
              </a:ext>
            </a:extLst>
          </p:cNvPr>
          <p:cNvSpPr/>
          <p:nvPr/>
        </p:nvSpPr>
        <p:spPr>
          <a:xfrm>
            <a:off x="577049" y="177553"/>
            <a:ext cx="6205491" cy="464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Flow chart of grep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D90ED5-3E7D-4B25-95BE-B85D20978A91}"/>
              </a:ext>
            </a:extLst>
          </p:cNvPr>
          <p:cNvCxnSpPr>
            <a:stCxn id="23" idx="0"/>
            <a:endCxn id="24" idx="2"/>
          </p:cNvCxnSpPr>
          <p:nvPr/>
        </p:nvCxnSpPr>
        <p:spPr>
          <a:xfrm flipV="1">
            <a:off x="5918445" y="3429000"/>
            <a:ext cx="2" cy="78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3A8323B-E219-40F2-AA37-194BF0960ADB}"/>
              </a:ext>
            </a:extLst>
          </p:cNvPr>
          <p:cNvCxnSpPr>
            <a:cxnSpLocks/>
          </p:cNvCxnSpPr>
          <p:nvPr/>
        </p:nvCxnSpPr>
        <p:spPr>
          <a:xfrm>
            <a:off x="7776839" y="0"/>
            <a:ext cx="8878" cy="685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FEDE735-D6AA-46D2-AC3E-59D57DDF0212}"/>
              </a:ext>
            </a:extLst>
          </p:cNvPr>
          <p:cNvSpPr/>
          <p:nvPr/>
        </p:nvSpPr>
        <p:spPr>
          <a:xfrm>
            <a:off x="8153400" y="177553"/>
            <a:ext cx="1620544" cy="369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List </a:t>
            </a:r>
            <a:r>
              <a:rPr lang="en-IN" dirty="0" err="1"/>
              <a:t>Adt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11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A7D11-95C0-4690-8503-5B362E00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Functionalities: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E4E1-D045-4C56-A2F2-38596014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200"/>
              <a:t>-r : recursively  search pattern in all file present in directory. </a:t>
            </a:r>
          </a:p>
          <a:p>
            <a:r>
              <a:rPr lang="en-US" sz="2200"/>
              <a:t>-o : Print only the matched parts of a matching line</a:t>
            </a:r>
          </a:p>
          <a:p>
            <a:r>
              <a:rPr lang="en-US" sz="2200"/>
              <a:t>-v : It prints all the lines that do not match pattern</a:t>
            </a:r>
          </a:p>
          <a:p>
            <a:r>
              <a:rPr lang="en-US" sz="2200"/>
              <a:t>-e exp : It specifies expression and can be used multiple times.</a:t>
            </a:r>
          </a:p>
          <a:p>
            <a:r>
              <a:rPr lang="en-US" sz="2200"/>
              <a:t>-f file : It takes patterns from file, one per line.</a:t>
            </a:r>
          </a:p>
          <a:p>
            <a:r>
              <a:rPr lang="en-US" sz="2200"/>
              <a:t>-c : It prints no. of lines that will match given pattern</a:t>
            </a:r>
          </a:p>
          <a:p>
            <a:r>
              <a:rPr lang="en-US" sz="2200"/>
              <a:t>-h : It displays the matched lines, but do not display filenames</a:t>
            </a:r>
          </a:p>
          <a:p>
            <a:r>
              <a:rPr lang="en-US" sz="2200"/>
              <a:t>-H : It displays the matched lines alongwith filenames</a:t>
            </a:r>
          </a:p>
        </p:txBody>
      </p:sp>
    </p:spTree>
    <p:extLst>
      <p:ext uri="{BB962C8B-B14F-4D97-AF65-F5344CB8AC3E}">
        <p14:creationId xmlns:p14="http://schemas.microsoft.com/office/powerpoint/2010/main" val="1481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908C-0DDE-418F-94F3-09A3A159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3" y="803865"/>
            <a:ext cx="7543802" cy="508258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-n : It displays the matched lines </a:t>
            </a:r>
            <a:r>
              <a:rPr lang="en-US" sz="2000" dirty="0" err="1">
                <a:latin typeface="Abadi" panose="020B0604020104020204" pitchFamily="34" charset="0"/>
              </a:rPr>
              <a:t>alongwith</a:t>
            </a:r>
            <a:r>
              <a:rPr lang="en-US" sz="2000" dirty="0">
                <a:latin typeface="Abadi" panose="020B0604020104020204" pitchFamily="34" charset="0"/>
              </a:rPr>
              <a:t> line no.</a:t>
            </a:r>
          </a:p>
          <a:p>
            <a:r>
              <a:rPr lang="en-US" sz="2000" dirty="0">
                <a:latin typeface="Abadi" panose="020B0604020104020204" pitchFamily="34" charset="0"/>
              </a:rPr>
              <a:t>-</a:t>
            </a:r>
            <a:r>
              <a:rPr lang="en-US" sz="2000" dirty="0" err="1">
                <a:latin typeface="Abadi" panose="020B0604020104020204" pitchFamily="34" charset="0"/>
              </a:rPr>
              <a:t>i</a:t>
            </a:r>
            <a:r>
              <a:rPr lang="en-US" sz="2000" dirty="0">
                <a:latin typeface="Abadi" panose="020B0604020104020204" pitchFamily="34" charset="0"/>
              </a:rPr>
              <a:t> : It ignores the case while matching</a:t>
            </a:r>
          </a:p>
          <a:p>
            <a:r>
              <a:rPr lang="en-US" sz="2000" dirty="0">
                <a:latin typeface="Abadi" panose="020B0604020104020204" pitchFamily="34" charset="0"/>
              </a:rPr>
              <a:t>-l : It displays list of filenames only</a:t>
            </a:r>
          </a:p>
          <a:p>
            <a:r>
              <a:rPr lang="en-US" sz="2000" dirty="0">
                <a:latin typeface="Abadi" panose="020B0604020104020204" pitchFamily="34" charset="0"/>
              </a:rPr>
              <a:t>-w : It matches the whole word from the file</a:t>
            </a:r>
          </a:p>
          <a:p>
            <a:r>
              <a:rPr lang="en-US" sz="2000" dirty="0">
                <a:latin typeface="Abadi" panose="020B0604020104020204" pitchFamily="34" charset="0"/>
              </a:rPr>
              <a:t>-m : it will search for only specified number of matches .(stop reading files after specified matched line).</a:t>
            </a:r>
          </a:p>
          <a:p>
            <a:r>
              <a:rPr lang="en-US" sz="2000" dirty="0">
                <a:latin typeface="Abadi" panose="020B0604020104020204" pitchFamily="34" charset="0"/>
              </a:rPr>
              <a:t>-b : it will print byte offset within input file before matched line.(number of character present before matched line).</a:t>
            </a:r>
          </a:p>
          <a:p>
            <a:r>
              <a:rPr lang="en-US" sz="2000" dirty="0">
                <a:latin typeface="Abadi" panose="020B0604020104020204" pitchFamily="34" charset="0"/>
              </a:rPr>
              <a:t>-A : Prints searched line and n lines after the result.</a:t>
            </a:r>
          </a:p>
          <a:p>
            <a:r>
              <a:rPr lang="en-US" sz="2000" dirty="0">
                <a:latin typeface="Abadi" panose="020B0604020104020204" pitchFamily="34" charset="0"/>
              </a:rPr>
              <a:t>-B : Prints searched line and n line before the result.</a:t>
            </a:r>
          </a:p>
          <a:p>
            <a:r>
              <a:rPr lang="en-US" sz="2000" dirty="0">
                <a:latin typeface="Abadi" panose="020B0604020104020204" pitchFamily="34" charset="0"/>
              </a:rPr>
              <a:t>-C : Prints searched line and n lines after before the result.</a:t>
            </a:r>
          </a:p>
          <a:p>
            <a:r>
              <a:rPr lang="en-US" sz="2000" dirty="0">
                <a:latin typeface="Abadi" panose="020B0604020104020204" pitchFamily="34" charset="0"/>
              </a:rPr>
              <a:t>By default search for string in file</a:t>
            </a:r>
            <a:endParaRPr lang="en-IN" sz="2000" dirty="0">
              <a:latin typeface="Abadi" panose="020B0604020104020204" pitchFamily="34" charset="0"/>
            </a:endParaRP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53985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5CF52-BBD2-4EB1-A42A-5C7C4795F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8472" b="147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9A844-DEF1-4CB7-945E-96C633E4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References: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1FC03A-0FA5-4EDD-9AE4-4F3D53EAA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859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018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570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Office Theme</vt:lpstr>
      <vt:lpstr>Grep</vt:lpstr>
      <vt:lpstr>Grep command </vt:lpstr>
      <vt:lpstr>PowerPoint Presentation</vt:lpstr>
      <vt:lpstr>PowerPoint Presentation</vt:lpstr>
      <vt:lpstr>PowerPoint Presentation</vt:lpstr>
      <vt:lpstr>Functionalities: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Grep</dc:title>
  <dc:creator>aniketwarhade212@gmail.com</dc:creator>
  <cp:lastModifiedBy>aniketwarhade212@gmail.com</cp:lastModifiedBy>
  <cp:revision>19</cp:revision>
  <dcterms:created xsi:type="dcterms:W3CDTF">2021-04-15T13:45:05Z</dcterms:created>
  <dcterms:modified xsi:type="dcterms:W3CDTF">2021-04-15T17:18:41Z</dcterms:modified>
</cp:coreProperties>
</file>