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6D68E-58A4-46A9-819A-D6E2F95E1724}" v="157" dt="2024-06-02T03:49:21.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ikuria" userId="facbe0107d9bbb5d" providerId="LiveId" clId="{6306D68E-58A4-46A9-819A-D6E2F95E1724}"/>
    <pc:docChg chg="undo redo custSel addSld delSld modSld">
      <pc:chgData name="Aniket Chhaikuria" userId="facbe0107d9bbb5d" providerId="LiveId" clId="{6306D68E-58A4-46A9-819A-D6E2F95E1724}" dt="2024-06-02T03:55:39.036" v="1193" actId="207"/>
      <pc:docMkLst>
        <pc:docMk/>
      </pc:docMkLst>
      <pc:sldChg chg="modSp mod">
        <pc:chgData name="Aniket Chhaikuria" userId="facbe0107d9bbb5d" providerId="LiveId" clId="{6306D68E-58A4-46A9-819A-D6E2F95E1724}" dt="2024-06-02T03:55:39.036" v="1193" actId="207"/>
        <pc:sldMkLst>
          <pc:docMk/>
          <pc:sldMk cId="3212666273" sldId="256"/>
        </pc:sldMkLst>
        <pc:spChg chg="mod">
          <ac:chgData name="Aniket Chhaikuria" userId="facbe0107d9bbb5d" providerId="LiveId" clId="{6306D68E-58A4-46A9-819A-D6E2F95E1724}" dt="2024-06-02T03:55:23.267" v="1191" actId="207"/>
          <ac:spMkLst>
            <pc:docMk/>
            <pc:sldMk cId="3212666273" sldId="256"/>
            <ac:spMk id="2" creationId="{E789B5C9-6B11-6DA1-E92F-DB3DF21A0402}"/>
          </ac:spMkLst>
        </pc:spChg>
        <pc:spChg chg="mod">
          <ac:chgData name="Aniket Chhaikuria" userId="facbe0107d9bbb5d" providerId="LiveId" clId="{6306D68E-58A4-46A9-819A-D6E2F95E1724}" dt="2024-06-02T03:55:39.036" v="1193" actId="207"/>
          <ac:spMkLst>
            <pc:docMk/>
            <pc:sldMk cId="3212666273" sldId="256"/>
            <ac:spMk id="3" creationId="{FBB81C89-87A6-B37A-C44B-04E1618C48F7}"/>
          </ac:spMkLst>
        </pc:spChg>
      </pc:sldChg>
      <pc:sldChg chg="addSp delSp modSp new del mod">
        <pc:chgData name="Aniket Chhaikuria" userId="facbe0107d9bbb5d" providerId="LiveId" clId="{6306D68E-58A4-46A9-819A-D6E2F95E1724}" dt="2024-06-02T02:53:01.041" v="298" actId="2696"/>
        <pc:sldMkLst>
          <pc:docMk/>
          <pc:sldMk cId="273272798" sldId="257"/>
        </pc:sldMkLst>
        <pc:spChg chg="mod">
          <ac:chgData name="Aniket Chhaikuria" userId="facbe0107d9bbb5d" providerId="LiveId" clId="{6306D68E-58A4-46A9-819A-D6E2F95E1724}" dt="2024-06-02T02:41:37.806" v="139" actId="20577"/>
          <ac:spMkLst>
            <pc:docMk/>
            <pc:sldMk cId="273272798" sldId="257"/>
            <ac:spMk id="2" creationId="{A748FB88-76A4-3EF8-7771-0F0D37D744B2}"/>
          </ac:spMkLst>
        </pc:spChg>
        <pc:spChg chg="mod">
          <ac:chgData name="Aniket Chhaikuria" userId="facbe0107d9bbb5d" providerId="LiveId" clId="{6306D68E-58A4-46A9-819A-D6E2F95E1724}" dt="2024-06-02T02:47:08.789" v="185" actId="20577"/>
          <ac:spMkLst>
            <pc:docMk/>
            <pc:sldMk cId="273272798" sldId="257"/>
            <ac:spMk id="3" creationId="{61652383-6E81-76B1-9DC4-A107FFB67858}"/>
          </ac:spMkLst>
        </pc:spChg>
        <pc:spChg chg="add mod">
          <ac:chgData name="Aniket Chhaikuria" userId="facbe0107d9bbb5d" providerId="LiveId" clId="{6306D68E-58A4-46A9-819A-D6E2F95E1724}" dt="2024-06-02T02:48:30.727" v="229" actId="767"/>
          <ac:spMkLst>
            <pc:docMk/>
            <pc:sldMk cId="273272798" sldId="257"/>
            <ac:spMk id="4" creationId="{D7DE25E1-B005-25CB-83FB-8CD2D141F833}"/>
          </ac:spMkLst>
        </pc:spChg>
        <pc:spChg chg="add">
          <ac:chgData name="Aniket Chhaikuria" userId="facbe0107d9bbb5d" providerId="LiveId" clId="{6306D68E-58A4-46A9-819A-D6E2F95E1724}" dt="2024-06-02T02:47:52.879" v="215"/>
          <ac:spMkLst>
            <pc:docMk/>
            <pc:sldMk cId="273272798" sldId="257"/>
            <ac:spMk id="5" creationId="{6E5A86AE-1FAF-FFB5-8442-8AFA20B5D133}"/>
          </ac:spMkLst>
        </pc:spChg>
        <pc:spChg chg="add mod">
          <ac:chgData name="Aniket Chhaikuria" userId="facbe0107d9bbb5d" providerId="LiveId" clId="{6306D68E-58A4-46A9-819A-D6E2F95E1724}" dt="2024-06-02T02:48:26.670" v="224" actId="21"/>
          <ac:spMkLst>
            <pc:docMk/>
            <pc:sldMk cId="273272798" sldId="257"/>
            <ac:spMk id="6" creationId="{1D6DDF48-23C0-1279-75B8-EA9BD07F7446}"/>
          </ac:spMkLst>
        </pc:spChg>
        <pc:spChg chg="add del mod ord">
          <ac:chgData name="Aniket Chhaikuria" userId="facbe0107d9bbb5d" providerId="LiveId" clId="{6306D68E-58A4-46A9-819A-D6E2F95E1724}" dt="2024-06-02T02:52:52.661" v="297" actId="478"/>
          <ac:spMkLst>
            <pc:docMk/>
            <pc:sldMk cId="273272798" sldId="257"/>
            <ac:spMk id="8" creationId="{92378954-B5A6-4C36-87CE-0D5735A9B2A1}"/>
          </ac:spMkLst>
        </pc:spChg>
      </pc:sldChg>
      <pc:sldChg chg="modSp new mod">
        <pc:chgData name="Aniket Chhaikuria" userId="facbe0107d9bbb5d" providerId="LiveId" clId="{6306D68E-58A4-46A9-819A-D6E2F95E1724}" dt="2024-06-02T03:38:43.921" v="978" actId="207"/>
        <pc:sldMkLst>
          <pc:docMk/>
          <pc:sldMk cId="1437111339" sldId="257"/>
        </pc:sldMkLst>
        <pc:spChg chg="mod">
          <ac:chgData name="Aniket Chhaikuria" userId="facbe0107d9bbb5d" providerId="LiveId" clId="{6306D68E-58A4-46A9-819A-D6E2F95E1724}" dt="2024-06-02T03:38:11.815" v="975" actId="207"/>
          <ac:spMkLst>
            <pc:docMk/>
            <pc:sldMk cId="1437111339" sldId="257"/>
            <ac:spMk id="2" creationId="{0EB663EC-484D-E8D5-5104-35957062A4FB}"/>
          </ac:spMkLst>
        </pc:spChg>
        <pc:spChg chg="mod">
          <ac:chgData name="Aniket Chhaikuria" userId="facbe0107d9bbb5d" providerId="LiveId" clId="{6306D68E-58A4-46A9-819A-D6E2F95E1724}" dt="2024-06-02T03:38:43.921" v="978" actId="207"/>
          <ac:spMkLst>
            <pc:docMk/>
            <pc:sldMk cId="1437111339" sldId="257"/>
            <ac:spMk id="3" creationId="{37A958FB-0245-D15A-4559-C3698CE1C8E5}"/>
          </ac:spMkLst>
        </pc:spChg>
      </pc:sldChg>
      <pc:sldChg chg="modSp new del mod">
        <pc:chgData name="Aniket Chhaikuria" userId="facbe0107d9bbb5d" providerId="LiveId" clId="{6306D68E-58A4-46A9-819A-D6E2F95E1724}" dt="2024-06-02T02:54:36.923" v="308" actId="680"/>
        <pc:sldMkLst>
          <pc:docMk/>
          <pc:sldMk cId="2712608527" sldId="257"/>
        </pc:sldMkLst>
        <pc:spChg chg="mod">
          <ac:chgData name="Aniket Chhaikuria" userId="facbe0107d9bbb5d" providerId="LiveId" clId="{6306D68E-58A4-46A9-819A-D6E2F95E1724}" dt="2024-06-02T02:54:36.422" v="307"/>
          <ac:spMkLst>
            <pc:docMk/>
            <pc:sldMk cId="2712608527" sldId="257"/>
            <ac:spMk id="2" creationId="{02D69ABF-DF3C-C2C0-5CF4-65677162D809}"/>
          </ac:spMkLst>
        </pc:spChg>
        <pc:spChg chg="mod">
          <ac:chgData name="Aniket Chhaikuria" userId="facbe0107d9bbb5d" providerId="LiveId" clId="{6306D68E-58A4-46A9-819A-D6E2F95E1724}" dt="2024-06-02T02:54:34.845" v="304"/>
          <ac:spMkLst>
            <pc:docMk/>
            <pc:sldMk cId="2712608527" sldId="257"/>
            <ac:spMk id="3" creationId="{71C25375-BACE-60FC-13FE-DD6D3E765F87}"/>
          </ac:spMkLst>
        </pc:spChg>
      </pc:sldChg>
      <pc:sldChg chg="modSp new mod">
        <pc:chgData name="Aniket Chhaikuria" userId="facbe0107d9bbb5d" providerId="LiveId" clId="{6306D68E-58A4-46A9-819A-D6E2F95E1724}" dt="2024-06-02T03:38:54.294" v="979" actId="207"/>
        <pc:sldMkLst>
          <pc:docMk/>
          <pc:sldMk cId="797149547" sldId="258"/>
        </pc:sldMkLst>
        <pc:spChg chg="mod">
          <ac:chgData name="Aniket Chhaikuria" userId="facbe0107d9bbb5d" providerId="LiveId" clId="{6306D68E-58A4-46A9-819A-D6E2F95E1724}" dt="2024-06-02T03:38:54.294" v="979" actId="207"/>
          <ac:spMkLst>
            <pc:docMk/>
            <pc:sldMk cId="797149547" sldId="258"/>
            <ac:spMk id="2" creationId="{506009B7-A290-D892-1493-FEA1268E7214}"/>
          </ac:spMkLst>
        </pc:spChg>
        <pc:spChg chg="mod">
          <ac:chgData name="Aniket Chhaikuria" userId="facbe0107d9bbb5d" providerId="LiveId" clId="{6306D68E-58A4-46A9-819A-D6E2F95E1724}" dt="2024-06-02T03:02:29.469" v="463" actId="113"/>
          <ac:spMkLst>
            <pc:docMk/>
            <pc:sldMk cId="797149547" sldId="258"/>
            <ac:spMk id="3" creationId="{88B81C74-BA0A-5529-369B-294CDED23B09}"/>
          </ac:spMkLst>
        </pc:spChg>
        <pc:spChg chg="mod">
          <ac:chgData name="Aniket Chhaikuria" userId="facbe0107d9bbb5d" providerId="LiveId" clId="{6306D68E-58A4-46A9-819A-D6E2F95E1724}" dt="2024-06-02T03:05:16.238" v="520" actId="113"/>
          <ac:spMkLst>
            <pc:docMk/>
            <pc:sldMk cId="797149547" sldId="258"/>
            <ac:spMk id="4" creationId="{0EFD9BFC-3655-9C66-86E7-8EC3CE23BD7A}"/>
          </ac:spMkLst>
        </pc:spChg>
      </pc:sldChg>
      <pc:sldChg chg="addSp modSp new mod">
        <pc:chgData name="Aniket Chhaikuria" userId="facbe0107d9bbb5d" providerId="LiveId" clId="{6306D68E-58A4-46A9-819A-D6E2F95E1724}" dt="2024-06-02T03:38:59.119" v="980" actId="207"/>
        <pc:sldMkLst>
          <pc:docMk/>
          <pc:sldMk cId="5810286" sldId="259"/>
        </pc:sldMkLst>
        <pc:spChg chg="mod">
          <ac:chgData name="Aniket Chhaikuria" userId="facbe0107d9bbb5d" providerId="LiveId" clId="{6306D68E-58A4-46A9-819A-D6E2F95E1724}" dt="2024-06-02T03:38:59.119" v="980" actId="207"/>
          <ac:spMkLst>
            <pc:docMk/>
            <pc:sldMk cId="5810286" sldId="259"/>
            <ac:spMk id="2" creationId="{FB94321C-2F5B-6016-72A1-7E2531A4D9EA}"/>
          </ac:spMkLst>
        </pc:spChg>
        <pc:spChg chg="mod">
          <ac:chgData name="Aniket Chhaikuria" userId="facbe0107d9bbb5d" providerId="LiveId" clId="{6306D68E-58A4-46A9-819A-D6E2F95E1724}" dt="2024-06-02T03:05:19.291" v="523" actId="20577"/>
          <ac:spMkLst>
            <pc:docMk/>
            <pc:sldMk cId="5810286" sldId="259"/>
            <ac:spMk id="3" creationId="{88C2635D-B986-6737-7BD6-AC05782AC88C}"/>
          </ac:spMkLst>
        </pc:spChg>
        <pc:spChg chg="add">
          <ac:chgData name="Aniket Chhaikuria" userId="facbe0107d9bbb5d" providerId="LiveId" clId="{6306D68E-58A4-46A9-819A-D6E2F95E1724}" dt="2024-06-02T03:03:32.619" v="467"/>
          <ac:spMkLst>
            <pc:docMk/>
            <pc:sldMk cId="5810286" sldId="259"/>
            <ac:spMk id="4" creationId="{690CD960-A084-4E9D-AD67-9C39102EC5F4}"/>
          </ac:spMkLst>
        </pc:spChg>
        <pc:spChg chg="add mod">
          <ac:chgData name="Aniket Chhaikuria" userId="facbe0107d9bbb5d" providerId="LiveId" clId="{6306D68E-58A4-46A9-819A-D6E2F95E1724}" dt="2024-06-02T03:03:37.260" v="469"/>
          <ac:spMkLst>
            <pc:docMk/>
            <pc:sldMk cId="5810286" sldId="259"/>
            <ac:spMk id="5" creationId="{A345D5F3-4710-012B-7298-24C7EA2451D6}"/>
          </ac:spMkLst>
        </pc:spChg>
      </pc:sldChg>
      <pc:sldChg chg="new del">
        <pc:chgData name="Aniket Chhaikuria" userId="facbe0107d9bbb5d" providerId="LiveId" clId="{6306D68E-58A4-46A9-819A-D6E2F95E1724}" dt="2024-06-02T03:06:06.779" v="532" actId="2696"/>
        <pc:sldMkLst>
          <pc:docMk/>
          <pc:sldMk cId="3357343568" sldId="260"/>
        </pc:sldMkLst>
      </pc:sldChg>
      <pc:sldChg chg="modSp new mod">
        <pc:chgData name="Aniket Chhaikuria" userId="facbe0107d9bbb5d" providerId="LiveId" clId="{6306D68E-58A4-46A9-819A-D6E2F95E1724}" dt="2024-06-02T03:39:03.573" v="981" actId="207"/>
        <pc:sldMkLst>
          <pc:docMk/>
          <pc:sldMk cId="3493646392" sldId="261"/>
        </pc:sldMkLst>
        <pc:spChg chg="mod">
          <ac:chgData name="Aniket Chhaikuria" userId="facbe0107d9bbb5d" providerId="LiveId" clId="{6306D68E-58A4-46A9-819A-D6E2F95E1724}" dt="2024-06-02T03:39:03.573" v="981" actId="207"/>
          <ac:spMkLst>
            <pc:docMk/>
            <pc:sldMk cId="3493646392" sldId="261"/>
            <ac:spMk id="2" creationId="{F398C946-6EA2-5F38-C471-C9D6FAD40C92}"/>
          </ac:spMkLst>
        </pc:spChg>
        <pc:spChg chg="mod">
          <ac:chgData name="Aniket Chhaikuria" userId="facbe0107d9bbb5d" providerId="LiveId" clId="{6306D68E-58A4-46A9-819A-D6E2F95E1724}" dt="2024-06-02T03:06:36.166" v="551" actId="403"/>
          <ac:spMkLst>
            <pc:docMk/>
            <pc:sldMk cId="3493646392" sldId="261"/>
            <ac:spMk id="3" creationId="{A78669E9-66C8-509A-7641-7BA753036A7A}"/>
          </ac:spMkLst>
        </pc:spChg>
      </pc:sldChg>
      <pc:sldChg chg="addSp delSp modSp new mod">
        <pc:chgData name="Aniket Chhaikuria" userId="facbe0107d9bbb5d" providerId="LiveId" clId="{6306D68E-58A4-46A9-819A-D6E2F95E1724}" dt="2024-06-02T03:39:09.613" v="982" actId="207"/>
        <pc:sldMkLst>
          <pc:docMk/>
          <pc:sldMk cId="382227434" sldId="262"/>
        </pc:sldMkLst>
        <pc:spChg chg="mod">
          <ac:chgData name="Aniket Chhaikuria" userId="facbe0107d9bbb5d" providerId="LiveId" clId="{6306D68E-58A4-46A9-819A-D6E2F95E1724}" dt="2024-06-02T03:39:09.613" v="982" actId="207"/>
          <ac:spMkLst>
            <pc:docMk/>
            <pc:sldMk cId="382227434" sldId="262"/>
            <ac:spMk id="2" creationId="{5A2912DA-F8F6-5649-1CC8-E50011695090}"/>
          </ac:spMkLst>
        </pc:spChg>
        <pc:spChg chg="mod">
          <ac:chgData name="Aniket Chhaikuria" userId="facbe0107d9bbb5d" providerId="LiveId" clId="{6306D68E-58A4-46A9-819A-D6E2F95E1724}" dt="2024-06-02T03:12:28.508" v="682" actId="108"/>
          <ac:spMkLst>
            <pc:docMk/>
            <pc:sldMk cId="382227434" sldId="262"/>
            <ac:spMk id="3" creationId="{8A64ACD7-6DA8-4DFF-5D6A-DE26EA181BC8}"/>
          </ac:spMkLst>
        </pc:spChg>
        <pc:spChg chg="add del mod">
          <ac:chgData name="Aniket Chhaikuria" userId="facbe0107d9bbb5d" providerId="LiveId" clId="{6306D68E-58A4-46A9-819A-D6E2F95E1724}" dt="2024-06-02T03:11:36.293" v="680" actId="108"/>
          <ac:spMkLst>
            <pc:docMk/>
            <pc:sldMk cId="382227434" sldId="262"/>
            <ac:spMk id="4" creationId="{FDBCC6D1-A46E-E76F-2E3B-A54DEACABA61}"/>
          </ac:spMkLst>
        </pc:spChg>
        <pc:spChg chg="mod">
          <ac:chgData name="Aniket Chhaikuria" userId="facbe0107d9bbb5d" providerId="LiveId" clId="{6306D68E-58A4-46A9-819A-D6E2F95E1724}" dt="2024-06-02T03:12:23.202" v="681" actId="207"/>
          <ac:spMkLst>
            <pc:docMk/>
            <pc:sldMk cId="382227434" sldId="262"/>
            <ac:spMk id="5" creationId="{11CD58D6-97FB-1737-FCD0-C15E945ACBC4}"/>
          </ac:spMkLst>
        </pc:spChg>
        <pc:spChg chg="add del mod">
          <ac:chgData name="Aniket Chhaikuria" userId="facbe0107d9bbb5d" providerId="LiveId" clId="{6306D68E-58A4-46A9-819A-D6E2F95E1724}" dt="2024-06-02T03:11:32.091" v="678" actId="108"/>
          <ac:spMkLst>
            <pc:docMk/>
            <pc:sldMk cId="382227434" sldId="262"/>
            <ac:spMk id="6" creationId="{0C943622-5528-4990-25F2-05FE519475E3}"/>
          </ac:spMkLst>
        </pc:spChg>
        <pc:spChg chg="mod">
          <ac:chgData name="Aniket Chhaikuria" userId="facbe0107d9bbb5d" providerId="LiveId" clId="{6306D68E-58A4-46A9-819A-D6E2F95E1724}" dt="2024-06-02T03:12:34.527" v="683" actId="108"/>
          <ac:spMkLst>
            <pc:docMk/>
            <pc:sldMk cId="382227434" sldId="262"/>
            <ac:spMk id="7" creationId="{3D8BB648-00FC-EB07-CA6E-E3E81D5C2EF7}"/>
          </ac:spMkLst>
        </pc:spChg>
        <pc:spChg chg="add del mod">
          <ac:chgData name="Aniket Chhaikuria" userId="facbe0107d9bbb5d" providerId="LiveId" clId="{6306D68E-58A4-46A9-819A-D6E2F95E1724}" dt="2024-06-02T03:11:27.276" v="676" actId="108"/>
          <ac:spMkLst>
            <pc:docMk/>
            <pc:sldMk cId="382227434" sldId="262"/>
            <ac:spMk id="8" creationId="{6642AC1C-9FB3-32A5-98B1-1DDED8322B1B}"/>
          </ac:spMkLst>
        </pc:spChg>
        <pc:spChg chg="add mod">
          <ac:chgData name="Aniket Chhaikuria" userId="facbe0107d9bbb5d" providerId="LiveId" clId="{6306D68E-58A4-46A9-819A-D6E2F95E1724}" dt="2024-06-02T03:08:28.377" v="634"/>
          <ac:spMkLst>
            <pc:docMk/>
            <pc:sldMk cId="382227434" sldId="262"/>
            <ac:spMk id="9" creationId="{B54A3129-5D5E-C8B0-2D7B-CCD168B7BEF3}"/>
          </ac:spMkLst>
        </pc:spChg>
        <pc:spChg chg="add mod">
          <ac:chgData name="Aniket Chhaikuria" userId="facbe0107d9bbb5d" providerId="LiveId" clId="{6306D68E-58A4-46A9-819A-D6E2F95E1724}" dt="2024-06-02T03:09:13.826" v="649"/>
          <ac:spMkLst>
            <pc:docMk/>
            <pc:sldMk cId="382227434" sldId="262"/>
            <ac:spMk id="10" creationId="{2E1461E9-CFE5-9251-3396-F88B0EB36836}"/>
          </ac:spMkLst>
        </pc:spChg>
        <pc:spChg chg="add mod">
          <ac:chgData name="Aniket Chhaikuria" userId="facbe0107d9bbb5d" providerId="LiveId" clId="{6306D68E-58A4-46A9-819A-D6E2F95E1724}" dt="2024-06-02T03:09:36.976" v="656"/>
          <ac:spMkLst>
            <pc:docMk/>
            <pc:sldMk cId="382227434" sldId="262"/>
            <ac:spMk id="11" creationId="{D71F879B-553A-0CD7-787D-19F7191DD138}"/>
          </ac:spMkLst>
        </pc:spChg>
      </pc:sldChg>
      <pc:sldChg chg="addSp delSp modSp new mod setBg">
        <pc:chgData name="Aniket Chhaikuria" userId="facbe0107d9bbb5d" providerId="LiveId" clId="{6306D68E-58A4-46A9-819A-D6E2F95E1724}" dt="2024-06-02T03:22:36.989" v="812"/>
        <pc:sldMkLst>
          <pc:docMk/>
          <pc:sldMk cId="449992890" sldId="263"/>
        </pc:sldMkLst>
        <pc:picChg chg="add del mod">
          <ac:chgData name="Aniket Chhaikuria" userId="facbe0107d9bbb5d" providerId="LiveId" clId="{6306D68E-58A4-46A9-819A-D6E2F95E1724}" dt="2024-06-02T03:16:26.280" v="686" actId="478"/>
          <ac:picMkLst>
            <pc:docMk/>
            <pc:sldMk cId="449992890" sldId="263"/>
            <ac:picMk id="3" creationId="{2B3E851D-253E-8184-94A8-46F0C75EDE7B}"/>
          </ac:picMkLst>
        </pc:picChg>
        <pc:picChg chg="add mod">
          <ac:chgData name="Aniket Chhaikuria" userId="facbe0107d9bbb5d" providerId="LiveId" clId="{6306D68E-58A4-46A9-819A-D6E2F95E1724}" dt="2024-06-02T03:22:15.143" v="788" actId="207"/>
          <ac:picMkLst>
            <pc:docMk/>
            <pc:sldMk cId="449992890" sldId="263"/>
            <ac:picMk id="5" creationId="{605CE807-5939-7718-70BA-55B5DEB9FD32}"/>
          </ac:picMkLst>
        </pc:picChg>
      </pc:sldChg>
      <pc:sldChg chg="addSp modSp new mod setBg">
        <pc:chgData name="Aniket Chhaikuria" userId="facbe0107d9bbb5d" providerId="LiveId" clId="{6306D68E-58A4-46A9-819A-D6E2F95E1724}" dt="2024-06-02T03:21:55.299" v="783"/>
        <pc:sldMkLst>
          <pc:docMk/>
          <pc:sldMk cId="635672917" sldId="264"/>
        </pc:sldMkLst>
        <pc:picChg chg="add mod">
          <ac:chgData name="Aniket Chhaikuria" userId="facbe0107d9bbb5d" providerId="LiveId" clId="{6306D68E-58A4-46A9-819A-D6E2F95E1724}" dt="2024-06-02T03:21:09.007" v="741" actId="207"/>
          <ac:picMkLst>
            <pc:docMk/>
            <pc:sldMk cId="635672917" sldId="264"/>
            <ac:picMk id="3" creationId="{F0E5CF1C-F8F6-2A7B-9716-A761A0ABE73C}"/>
          </ac:picMkLst>
        </pc:picChg>
      </pc:sldChg>
      <pc:sldChg chg="addSp modSp new mod setBg">
        <pc:chgData name="Aniket Chhaikuria" userId="facbe0107d9bbb5d" providerId="LiveId" clId="{6306D68E-58A4-46A9-819A-D6E2F95E1724}" dt="2024-06-02T03:24:14.535" v="838" actId="1076"/>
        <pc:sldMkLst>
          <pc:docMk/>
          <pc:sldMk cId="2857736735" sldId="265"/>
        </pc:sldMkLst>
        <pc:picChg chg="add mod">
          <ac:chgData name="Aniket Chhaikuria" userId="facbe0107d9bbb5d" providerId="LiveId" clId="{6306D68E-58A4-46A9-819A-D6E2F95E1724}" dt="2024-06-02T03:24:14.535" v="838" actId="1076"/>
          <ac:picMkLst>
            <pc:docMk/>
            <pc:sldMk cId="2857736735" sldId="265"/>
            <ac:picMk id="3" creationId="{D8DA7AAF-B0FB-400A-98AA-600B484B3B50}"/>
          </ac:picMkLst>
        </pc:picChg>
      </pc:sldChg>
      <pc:sldChg chg="addSp modSp new mod setBg">
        <pc:chgData name="Aniket Chhaikuria" userId="facbe0107d9bbb5d" providerId="LiveId" clId="{6306D68E-58A4-46A9-819A-D6E2F95E1724}" dt="2024-06-02T03:25:57.097" v="859"/>
        <pc:sldMkLst>
          <pc:docMk/>
          <pc:sldMk cId="3024619370" sldId="266"/>
        </pc:sldMkLst>
        <pc:picChg chg="add mod">
          <ac:chgData name="Aniket Chhaikuria" userId="facbe0107d9bbb5d" providerId="LiveId" clId="{6306D68E-58A4-46A9-819A-D6E2F95E1724}" dt="2024-06-02T03:24:51.510" v="843" actId="1076"/>
          <ac:picMkLst>
            <pc:docMk/>
            <pc:sldMk cId="3024619370" sldId="266"/>
            <ac:picMk id="3" creationId="{2C26CDEC-E85B-E2B2-B638-5D453632189B}"/>
          </ac:picMkLst>
        </pc:picChg>
      </pc:sldChg>
      <pc:sldChg chg="modSp new mod">
        <pc:chgData name="Aniket Chhaikuria" userId="facbe0107d9bbb5d" providerId="LiveId" clId="{6306D68E-58A4-46A9-819A-D6E2F95E1724}" dt="2024-06-02T03:38:00.482" v="974" actId="207"/>
        <pc:sldMkLst>
          <pc:docMk/>
          <pc:sldMk cId="3712163023" sldId="267"/>
        </pc:sldMkLst>
        <pc:spChg chg="mod">
          <ac:chgData name="Aniket Chhaikuria" userId="facbe0107d9bbb5d" providerId="LiveId" clId="{6306D68E-58A4-46A9-819A-D6E2F95E1724}" dt="2024-06-02T03:38:00.482" v="974" actId="207"/>
          <ac:spMkLst>
            <pc:docMk/>
            <pc:sldMk cId="3712163023" sldId="267"/>
            <ac:spMk id="2" creationId="{C4188436-A8F1-9A20-0401-A50D9A44D6C3}"/>
          </ac:spMkLst>
        </pc:spChg>
        <pc:spChg chg="mod">
          <ac:chgData name="Aniket Chhaikuria" userId="facbe0107d9bbb5d" providerId="LiveId" clId="{6306D68E-58A4-46A9-819A-D6E2F95E1724}" dt="2024-06-02T03:37:45.784" v="973" actId="1076"/>
          <ac:spMkLst>
            <pc:docMk/>
            <pc:sldMk cId="3712163023" sldId="267"/>
            <ac:spMk id="3" creationId="{172685C0-1B54-880E-0636-F0C2CB7B1317}"/>
          </ac:spMkLst>
        </pc:spChg>
        <pc:spChg chg="mod">
          <ac:chgData name="Aniket Chhaikuria" userId="facbe0107d9bbb5d" providerId="LiveId" clId="{6306D68E-58A4-46A9-819A-D6E2F95E1724}" dt="2024-06-02T03:37:08.683" v="969" actId="255"/>
          <ac:spMkLst>
            <pc:docMk/>
            <pc:sldMk cId="3712163023" sldId="267"/>
            <ac:spMk id="4" creationId="{377E5313-D995-356F-A0F4-02B2EDB37741}"/>
          </ac:spMkLst>
        </pc:spChg>
        <pc:spChg chg="mod">
          <ac:chgData name="Aniket Chhaikuria" userId="facbe0107d9bbb5d" providerId="LiveId" clId="{6306D68E-58A4-46A9-819A-D6E2F95E1724}" dt="2024-06-02T03:37:31.454" v="972" actId="1076"/>
          <ac:spMkLst>
            <pc:docMk/>
            <pc:sldMk cId="3712163023" sldId="267"/>
            <ac:spMk id="5" creationId="{C04DA407-FD2B-1E46-E52C-25444DD7728E}"/>
          </ac:spMkLst>
        </pc:spChg>
        <pc:spChg chg="mod">
          <ac:chgData name="Aniket Chhaikuria" userId="facbe0107d9bbb5d" providerId="LiveId" clId="{6306D68E-58A4-46A9-819A-D6E2F95E1724}" dt="2024-06-02T03:37:03.583" v="968" actId="255"/>
          <ac:spMkLst>
            <pc:docMk/>
            <pc:sldMk cId="3712163023" sldId="267"/>
            <ac:spMk id="6" creationId="{FCE39B52-C0E2-06AB-4779-02A9D3F95F5E}"/>
          </ac:spMkLst>
        </pc:spChg>
        <pc:spChg chg="mod">
          <ac:chgData name="Aniket Chhaikuria" userId="facbe0107d9bbb5d" providerId="LiveId" clId="{6306D68E-58A4-46A9-819A-D6E2F95E1724}" dt="2024-06-02T03:35:39.635" v="955" actId="207"/>
          <ac:spMkLst>
            <pc:docMk/>
            <pc:sldMk cId="3712163023" sldId="267"/>
            <ac:spMk id="7" creationId="{E84E1F59-1E12-54B0-7631-D4FC2CF0B8DD}"/>
          </ac:spMkLst>
        </pc:spChg>
        <pc:spChg chg="mod">
          <ac:chgData name="Aniket Chhaikuria" userId="facbe0107d9bbb5d" providerId="LiveId" clId="{6306D68E-58A4-46A9-819A-D6E2F95E1724}" dt="2024-06-02T03:36:55.690" v="967" actId="255"/>
          <ac:spMkLst>
            <pc:docMk/>
            <pc:sldMk cId="3712163023" sldId="267"/>
            <ac:spMk id="8" creationId="{80A3CF4C-0804-CDEB-E371-7F2F8715022F}"/>
          </ac:spMkLst>
        </pc:spChg>
      </pc:sldChg>
      <pc:sldChg chg="modSp new mod">
        <pc:chgData name="Aniket Chhaikuria" userId="facbe0107d9bbb5d" providerId="LiveId" clId="{6306D68E-58A4-46A9-819A-D6E2F95E1724}" dt="2024-06-02T03:41:25.432" v="1017" actId="207"/>
        <pc:sldMkLst>
          <pc:docMk/>
          <pc:sldMk cId="1306626149" sldId="268"/>
        </pc:sldMkLst>
        <pc:spChg chg="mod">
          <ac:chgData name="Aniket Chhaikuria" userId="facbe0107d9bbb5d" providerId="LiveId" clId="{6306D68E-58A4-46A9-819A-D6E2F95E1724}" dt="2024-06-02T03:40:41.168" v="1012" actId="207"/>
          <ac:spMkLst>
            <pc:docMk/>
            <pc:sldMk cId="1306626149" sldId="268"/>
            <ac:spMk id="2" creationId="{75228266-EBE5-FCD5-63DA-D274BA638FC8}"/>
          </ac:spMkLst>
        </pc:spChg>
        <pc:spChg chg="mod">
          <ac:chgData name="Aniket Chhaikuria" userId="facbe0107d9bbb5d" providerId="LiveId" clId="{6306D68E-58A4-46A9-819A-D6E2F95E1724}" dt="2024-06-02T03:41:25.432" v="1017" actId="207"/>
          <ac:spMkLst>
            <pc:docMk/>
            <pc:sldMk cId="1306626149" sldId="268"/>
            <ac:spMk id="3" creationId="{F03D9D71-0315-2B6E-B2BD-AC048C510F8D}"/>
          </ac:spMkLst>
        </pc:spChg>
      </pc:sldChg>
      <pc:sldChg chg="modSp new del mod">
        <pc:chgData name="Aniket Chhaikuria" userId="facbe0107d9bbb5d" providerId="LiveId" clId="{6306D68E-58A4-46A9-819A-D6E2F95E1724}" dt="2024-06-02T03:42:40.935" v="1028" actId="2696"/>
        <pc:sldMkLst>
          <pc:docMk/>
          <pc:sldMk cId="347284626" sldId="269"/>
        </pc:sldMkLst>
        <pc:spChg chg="mod">
          <ac:chgData name="Aniket Chhaikuria" userId="facbe0107d9bbb5d" providerId="LiveId" clId="{6306D68E-58A4-46A9-819A-D6E2F95E1724}" dt="2024-06-02T03:42:31.291" v="1027" actId="20577"/>
          <ac:spMkLst>
            <pc:docMk/>
            <pc:sldMk cId="347284626" sldId="269"/>
            <ac:spMk id="2" creationId="{5F9013AD-FEFB-0990-CBEE-4D35AE1F83C4}"/>
          </ac:spMkLst>
        </pc:spChg>
      </pc:sldChg>
      <pc:sldChg chg="new del">
        <pc:chgData name="Aniket Chhaikuria" userId="facbe0107d9bbb5d" providerId="LiveId" clId="{6306D68E-58A4-46A9-819A-D6E2F95E1724}" dt="2024-06-02T03:44:52.588" v="1049" actId="680"/>
        <pc:sldMkLst>
          <pc:docMk/>
          <pc:sldMk cId="774833366" sldId="269"/>
        </pc:sldMkLst>
      </pc:sldChg>
      <pc:sldChg chg="modSp new del mod">
        <pc:chgData name="Aniket Chhaikuria" userId="facbe0107d9bbb5d" providerId="LiveId" clId="{6306D68E-58A4-46A9-819A-D6E2F95E1724}" dt="2024-06-02T03:44:36.942" v="1047" actId="680"/>
        <pc:sldMkLst>
          <pc:docMk/>
          <pc:sldMk cId="889419680" sldId="269"/>
        </pc:sldMkLst>
        <pc:spChg chg="mod">
          <ac:chgData name="Aniket Chhaikuria" userId="facbe0107d9bbb5d" providerId="LiveId" clId="{6306D68E-58A4-46A9-819A-D6E2F95E1724}" dt="2024-06-02T03:44:36.579" v="1046" actId="20577"/>
          <ac:spMkLst>
            <pc:docMk/>
            <pc:sldMk cId="889419680" sldId="269"/>
            <ac:spMk id="2" creationId="{A0E8CF4C-6BAF-1DCD-1467-69C25941DE49}"/>
          </ac:spMkLst>
        </pc:spChg>
      </pc:sldChg>
      <pc:sldChg chg="modSp new mod">
        <pc:chgData name="Aniket Chhaikuria" userId="facbe0107d9bbb5d" providerId="LiveId" clId="{6306D68E-58A4-46A9-819A-D6E2F95E1724}" dt="2024-06-02T03:49:21.174" v="1190" actId="20577"/>
        <pc:sldMkLst>
          <pc:docMk/>
          <pc:sldMk cId="1627604836" sldId="269"/>
        </pc:sldMkLst>
        <pc:spChg chg="mod">
          <ac:chgData name="Aniket Chhaikuria" userId="facbe0107d9bbb5d" providerId="LiveId" clId="{6306D68E-58A4-46A9-819A-D6E2F95E1724}" dt="2024-06-02T03:48:02.553" v="1175" actId="122"/>
          <ac:spMkLst>
            <pc:docMk/>
            <pc:sldMk cId="1627604836" sldId="269"/>
            <ac:spMk id="2" creationId="{5EAEFFCB-C2AC-4B50-0F10-F2EAED2E5B48}"/>
          </ac:spMkLst>
        </pc:spChg>
        <pc:spChg chg="mod">
          <ac:chgData name="Aniket Chhaikuria" userId="facbe0107d9bbb5d" providerId="LiveId" clId="{6306D68E-58A4-46A9-819A-D6E2F95E1724}" dt="2024-06-02T03:49:21.174" v="1190" actId="20577"/>
          <ac:spMkLst>
            <pc:docMk/>
            <pc:sldMk cId="1627604836" sldId="269"/>
            <ac:spMk id="3" creationId="{1AAACC1A-6A68-3B3D-85D1-D7040FB5A33F}"/>
          </ac:spMkLst>
        </pc:spChg>
      </pc:sldChg>
      <pc:sldChg chg="modSp new del mod">
        <pc:chgData name="Aniket Chhaikuria" userId="facbe0107d9bbb5d" providerId="LiveId" clId="{6306D68E-58A4-46A9-819A-D6E2F95E1724}" dt="2024-06-02T03:44:21.089" v="1038" actId="2696"/>
        <pc:sldMkLst>
          <pc:docMk/>
          <pc:sldMk cId="2665241425" sldId="269"/>
        </pc:sldMkLst>
        <pc:spChg chg="mod">
          <ac:chgData name="Aniket Chhaikuria" userId="facbe0107d9bbb5d" providerId="LiveId" clId="{6306D68E-58A4-46A9-819A-D6E2F95E1724}" dt="2024-06-02T03:44:14.640" v="1037" actId="20577"/>
          <ac:spMkLst>
            <pc:docMk/>
            <pc:sldMk cId="2665241425" sldId="269"/>
            <ac:spMk id="2" creationId="{50738325-0426-422E-88A6-089B89BAE8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3FE1C-E6EC-41CA-AAFF-A106F184F637}"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A309E-D6DE-4474-9231-1A0A869DD246}" type="slidenum">
              <a:rPr lang="en-US" smtClean="0"/>
              <a:t>‹#›</a:t>
            </a:fld>
            <a:endParaRPr lang="en-US"/>
          </a:p>
        </p:txBody>
      </p:sp>
    </p:spTree>
    <p:extLst>
      <p:ext uri="{BB962C8B-B14F-4D97-AF65-F5344CB8AC3E}">
        <p14:creationId xmlns:p14="http://schemas.microsoft.com/office/powerpoint/2010/main" val="28678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A309E-D6DE-4474-9231-1A0A869DD246}" type="slidenum">
              <a:rPr lang="en-US" smtClean="0"/>
              <a:t>11</a:t>
            </a:fld>
            <a:endParaRPr lang="en-US"/>
          </a:p>
        </p:txBody>
      </p:sp>
    </p:spTree>
    <p:extLst>
      <p:ext uri="{BB962C8B-B14F-4D97-AF65-F5344CB8AC3E}">
        <p14:creationId xmlns:p14="http://schemas.microsoft.com/office/powerpoint/2010/main" val="3328833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E9DF628-44E8-4346-9331-D60F52BF27E6}" type="datetimeFigureOut">
              <a:rPr lang="en-US" smtClean="0"/>
              <a:t>6/2/2024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406674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320103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192668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2533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345355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9DF628-44E8-4346-9331-D60F52BF27E6}"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127477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9DF628-44E8-4346-9331-D60F52BF27E6}"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4094148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DF628-44E8-4346-9331-D60F52BF27E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1019133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DF628-44E8-4346-9331-D60F52BF27E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406635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DF628-44E8-4346-9331-D60F52BF27E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169326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DF628-44E8-4346-9331-D60F52BF27E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108489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418203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9DF628-44E8-4346-9331-D60F52BF27E6}"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362981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9DF628-44E8-4346-9331-D60F52BF27E6}"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277799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DF628-44E8-4346-9331-D60F52BF27E6}" type="datetimeFigureOut">
              <a:rPr lang="en-US" smtClean="0"/>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263350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87143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9DF628-44E8-4346-9331-D60F52BF27E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1A75-B725-49F7-940D-D91136960F63}" type="slidenum">
              <a:rPr lang="en-US" smtClean="0"/>
              <a:t>‹#›</a:t>
            </a:fld>
            <a:endParaRPr lang="en-US"/>
          </a:p>
        </p:txBody>
      </p:sp>
    </p:spTree>
    <p:extLst>
      <p:ext uri="{BB962C8B-B14F-4D97-AF65-F5344CB8AC3E}">
        <p14:creationId xmlns:p14="http://schemas.microsoft.com/office/powerpoint/2010/main" val="235419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9DF628-44E8-4346-9331-D60F52BF27E6}" type="datetimeFigureOut">
              <a:rPr lang="en-US" smtClean="0"/>
              <a:t>6/2/2024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151A75-B725-49F7-940D-D91136960F63}" type="slidenum">
              <a:rPr lang="en-US" smtClean="0"/>
              <a:t>‹#›</a:t>
            </a:fld>
            <a:endParaRPr lang="en-US"/>
          </a:p>
        </p:txBody>
      </p:sp>
    </p:spTree>
    <p:extLst>
      <p:ext uri="{BB962C8B-B14F-4D97-AF65-F5344CB8AC3E}">
        <p14:creationId xmlns:p14="http://schemas.microsoft.com/office/powerpoint/2010/main" val="11549696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niketchhaikuria" TargetMode="External"/><Relationship Id="rId2" Type="http://schemas.openxmlformats.org/officeDocument/2006/relationships/hyperlink" Target="https://www.linkedin.com/in/aniketchhaikuria/"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B5C9-6B11-6DA1-E92F-DB3DF21A0402}"/>
              </a:ext>
            </a:extLst>
          </p:cNvPr>
          <p:cNvSpPr>
            <a:spLocks noGrp="1"/>
          </p:cNvSpPr>
          <p:nvPr>
            <p:ph type="ctrTitle"/>
          </p:nvPr>
        </p:nvSpPr>
        <p:spPr>
          <a:xfrm>
            <a:off x="2595716" y="257124"/>
            <a:ext cx="8072283" cy="2643392"/>
          </a:xfrm>
        </p:spPr>
        <p:txBody>
          <a:bodyPr>
            <a:normAutofit/>
          </a:bodyPr>
          <a:lstStyle/>
          <a:p>
            <a:pPr algn="ctr"/>
            <a:r>
              <a:rPr lang="en-US" sz="4400" dirty="0">
                <a:solidFill>
                  <a:schemeClr val="accent5">
                    <a:lumMod val="50000"/>
                  </a:schemeClr>
                </a:solidFill>
                <a:latin typeface="+mn-lt"/>
                <a:ea typeface="+mn-ea"/>
                <a:cs typeface="+mn-cs"/>
              </a:rPr>
              <a:t>Cyclistic Bike-sharing Analysis</a:t>
            </a:r>
            <a:br>
              <a:rPr lang="en-US" sz="4400" dirty="0">
                <a:solidFill>
                  <a:schemeClr val="accent5">
                    <a:lumMod val="50000"/>
                  </a:schemeClr>
                </a:solidFill>
                <a:latin typeface="+mn-lt"/>
                <a:ea typeface="+mn-ea"/>
                <a:cs typeface="+mn-cs"/>
              </a:rPr>
            </a:br>
            <a:r>
              <a:rPr lang="en-US" sz="4400" dirty="0">
                <a:solidFill>
                  <a:schemeClr val="accent5">
                    <a:lumMod val="50000"/>
                  </a:schemeClr>
                </a:solidFill>
                <a:latin typeface="+mn-lt"/>
                <a:ea typeface="+mn-ea"/>
                <a:cs typeface="+mn-cs"/>
              </a:rPr>
              <a:t>(Case Study)</a:t>
            </a:r>
          </a:p>
        </p:txBody>
      </p:sp>
      <p:sp>
        <p:nvSpPr>
          <p:cNvPr id="3" name="Subtitle 2">
            <a:extLst>
              <a:ext uri="{FF2B5EF4-FFF2-40B4-BE49-F238E27FC236}">
                <a16:creationId xmlns:a16="http://schemas.microsoft.com/office/drawing/2014/main" id="{FBB81C89-87A6-B37A-C44B-04E1618C48F7}"/>
              </a:ext>
            </a:extLst>
          </p:cNvPr>
          <p:cNvSpPr>
            <a:spLocks noGrp="1"/>
          </p:cNvSpPr>
          <p:nvPr>
            <p:ph type="subTitle" idx="1"/>
          </p:nvPr>
        </p:nvSpPr>
        <p:spPr>
          <a:xfrm>
            <a:off x="2595716" y="3562709"/>
            <a:ext cx="8072283" cy="2366143"/>
          </a:xfrm>
        </p:spPr>
        <p:txBody>
          <a:bodyPr>
            <a:normAutofit fontScale="92500" lnSpcReduction="20000"/>
          </a:bodyPr>
          <a:lstStyle/>
          <a:p>
            <a:pPr algn="ctr"/>
            <a:r>
              <a:rPr lang="en-US" sz="2400" cap="none" dirty="0">
                <a:solidFill>
                  <a:schemeClr val="accent5">
                    <a:lumMod val="50000"/>
                  </a:schemeClr>
                </a:solidFill>
              </a:rPr>
              <a:t>Aniket Chhaikuria</a:t>
            </a:r>
          </a:p>
          <a:p>
            <a:pPr algn="ctr"/>
            <a:r>
              <a:rPr lang="en-US" dirty="0">
                <a:solidFill>
                  <a:schemeClr val="accent5">
                    <a:lumMod val="50000"/>
                  </a:schemeClr>
                </a:solidFill>
              </a:rPr>
              <a:t>06/01/2024</a:t>
            </a:r>
          </a:p>
          <a:p>
            <a:pPr algn="ctr"/>
            <a:endParaRPr lang="en-US" dirty="0">
              <a:solidFill>
                <a:schemeClr val="accent5">
                  <a:lumMod val="50000"/>
                </a:schemeClr>
              </a:solidFill>
            </a:endParaRPr>
          </a:p>
          <a:p>
            <a:pPr algn="r"/>
            <a:endParaRPr lang="en-US" cap="none" dirty="0">
              <a:solidFill>
                <a:schemeClr val="accent5">
                  <a:lumMod val="50000"/>
                </a:schemeClr>
              </a:solidFill>
            </a:endParaRPr>
          </a:p>
          <a:p>
            <a:pPr algn="r"/>
            <a:endParaRPr lang="en-US" sz="1100" cap="none" dirty="0">
              <a:solidFill>
                <a:schemeClr val="accent5">
                  <a:lumMod val="50000"/>
                </a:schemeClr>
              </a:solidFill>
            </a:endParaRPr>
          </a:p>
          <a:p>
            <a:pPr algn="r"/>
            <a:r>
              <a:rPr lang="en-US" sz="1100" cap="none" dirty="0">
                <a:solidFill>
                  <a:schemeClr val="tx1"/>
                </a:solidFill>
              </a:rPr>
              <a:t>Google Data Analytics Capstone</a:t>
            </a:r>
          </a:p>
        </p:txBody>
      </p:sp>
    </p:spTree>
    <p:extLst>
      <p:ext uri="{BB962C8B-B14F-4D97-AF65-F5344CB8AC3E}">
        <p14:creationId xmlns:p14="http://schemas.microsoft.com/office/powerpoint/2010/main" val="321266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6CDEC-E85B-E2B2-B638-5D4536321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46" y="923479"/>
            <a:ext cx="10033708" cy="5011041"/>
          </a:xfrm>
          <a:prstGeom prst="rect">
            <a:avLst/>
          </a:prstGeom>
        </p:spPr>
      </p:pic>
    </p:spTree>
    <p:extLst>
      <p:ext uri="{BB962C8B-B14F-4D97-AF65-F5344CB8AC3E}">
        <p14:creationId xmlns:p14="http://schemas.microsoft.com/office/powerpoint/2010/main" val="302461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8436-A8F1-9A20-0401-A50D9A44D6C3}"/>
              </a:ext>
            </a:extLst>
          </p:cNvPr>
          <p:cNvSpPr>
            <a:spLocks noGrp="1"/>
          </p:cNvSpPr>
          <p:nvPr>
            <p:ph type="title"/>
          </p:nvPr>
        </p:nvSpPr>
        <p:spPr>
          <a:xfrm>
            <a:off x="1153959" y="159863"/>
            <a:ext cx="9905998" cy="1079657"/>
          </a:xfrm>
        </p:spPr>
        <p:txBody>
          <a:bodyPr>
            <a:normAutofit/>
          </a:bodyPr>
          <a:lstStyle/>
          <a:p>
            <a:pPr algn="ctr"/>
            <a:r>
              <a:rPr lang="en-US" sz="4000" b="1" dirty="0">
                <a:solidFill>
                  <a:schemeClr val="accent5">
                    <a:lumMod val="50000"/>
                  </a:schemeClr>
                </a:solidFill>
              </a:rPr>
              <a:t>Recommendations</a:t>
            </a:r>
          </a:p>
        </p:txBody>
      </p:sp>
      <p:sp>
        <p:nvSpPr>
          <p:cNvPr id="3" name="Text Placeholder 2">
            <a:extLst>
              <a:ext uri="{FF2B5EF4-FFF2-40B4-BE49-F238E27FC236}">
                <a16:creationId xmlns:a16="http://schemas.microsoft.com/office/drawing/2014/main" id="{172685C0-1B54-880E-0636-F0C2CB7B1317}"/>
              </a:ext>
            </a:extLst>
          </p:cNvPr>
          <p:cNvSpPr>
            <a:spLocks noGrp="1"/>
          </p:cNvSpPr>
          <p:nvPr>
            <p:ph type="body" idx="1"/>
          </p:nvPr>
        </p:nvSpPr>
        <p:spPr>
          <a:xfrm>
            <a:off x="819094" y="1719423"/>
            <a:ext cx="3555842" cy="685800"/>
          </a:xfrm>
        </p:spPr>
        <p:txBody>
          <a:bodyPr/>
          <a:lstStyle/>
          <a:p>
            <a:r>
              <a:rPr lang="en-US" sz="2000" b="1" cap="none" dirty="0">
                <a:solidFill>
                  <a:schemeClr val="tx2">
                    <a:lumMod val="75000"/>
                  </a:schemeClr>
                </a:solidFill>
              </a:rPr>
              <a:t>Targeted Marketing Campaign</a:t>
            </a:r>
          </a:p>
        </p:txBody>
      </p:sp>
      <p:sp>
        <p:nvSpPr>
          <p:cNvPr id="4" name="Text Placeholder 3">
            <a:extLst>
              <a:ext uri="{FF2B5EF4-FFF2-40B4-BE49-F238E27FC236}">
                <a16:creationId xmlns:a16="http://schemas.microsoft.com/office/drawing/2014/main" id="{377E5313-D995-356F-A0F4-02B2EDB37741}"/>
              </a:ext>
            </a:extLst>
          </p:cNvPr>
          <p:cNvSpPr>
            <a:spLocks noGrp="1"/>
          </p:cNvSpPr>
          <p:nvPr>
            <p:ph type="body" sz="half" idx="15"/>
          </p:nvPr>
        </p:nvSpPr>
        <p:spPr>
          <a:xfrm>
            <a:off x="819094" y="3136743"/>
            <a:ext cx="3208735" cy="2430936"/>
          </a:xfrm>
        </p:spPr>
        <p:txBody>
          <a:bodyPr>
            <a:noAutofit/>
          </a:bodyPr>
          <a:lstStyle/>
          <a:p>
            <a:r>
              <a:rPr lang="en-US" sz="1800" dirty="0">
                <a:solidFill>
                  <a:schemeClr val="tx2">
                    <a:lumMod val="75000"/>
                  </a:schemeClr>
                </a:solidFill>
              </a:rPr>
              <a:t>Action</a:t>
            </a:r>
            <a:r>
              <a:rPr lang="en-US" sz="1800" dirty="0"/>
              <a:t>: Develop campaigns aimed at casual riders during peak usage times (weekends and midday).</a:t>
            </a:r>
          </a:p>
          <a:p>
            <a:endParaRPr lang="en-US" sz="1800" dirty="0"/>
          </a:p>
          <a:p>
            <a:r>
              <a:rPr lang="en-US" sz="1800" dirty="0">
                <a:solidFill>
                  <a:schemeClr val="tx2">
                    <a:lumMod val="75000"/>
                  </a:schemeClr>
                </a:solidFill>
              </a:rPr>
              <a:t>Benefit</a:t>
            </a:r>
            <a:r>
              <a:rPr lang="en-US" sz="1800" dirty="0"/>
              <a:t>: Highlight benefits of annual memberships, such as cost savings and convenience for frequent users.</a:t>
            </a:r>
          </a:p>
        </p:txBody>
      </p:sp>
      <p:sp>
        <p:nvSpPr>
          <p:cNvPr id="5" name="Text Placeholder 4">
            <a:extLst>
              <a:ext uri="{FF2B5EF4-FFF2-40B4-BE49-F238E27FC236}">
                <a16:creationId xmlns:a16="http://schemas.microsoft.com/office/drawing/2014/main" id="{C04DA407-FD2B-1E46-E52C-25444DD7728E}"/>
              </a:ext>
            </a:extLst>
          </p:cNvPr>
          <p:cNvSpPr>
            <a:spLocks noGrp="1"/>
          </p:cNvSpPr>
          <p:nvPr>
            <p:ph type="body" sz="quarter" idx="3"/>
          </p:nvPr>
        </p:nvSpPr>
        <p:spPr>
          <a:xfrm>
            <a:off x="4636293" y="1721806"/>
            <a:ext cx="3184385" cy="685800"/>
          </a:xfrm>
        </p:spPr>
        <p:txBody>
          <a:bodyPr/>
          <a:lstStyle/>
          <a:p>
            <a:r>
              <a:rPr lang="en-US" sz="2000" b="1" cap="none" dirty="0">
                <a:solidFill>
                  <a:schemeClr val="tx2">
                    <a:lumMod val="75000"/>
                  </a:schemeClr>
                </a:solidFill>
              </a:rPr>
              <a:t>Enhanced User Experience</a:t>
            </a:r>
          </a:p>
        </p:txBody>
      </p:sp>
      <p:sp>
        <p:nvSpPr>
          <p:cNvPr id="6" name="Text Placeholder 5">
            <a:extLst>
              <a:ext uri="{FF2B5EF4-FFF2-40B4-BE49-F238E27FC236}">
                <a16:creationId xmlns:a16="http://schemas.microsoft.com/office/drawing/2014/main" id="{FCE39B52-C0E2-06AB-4779-02A9D3F95F5E}"/>
              </a:ext>
            </a:extLst>
          </p:cNvPr>
          <p:cNvSpPr>
            <a:spLocks noGrp="1"/>
          </p:cNvSpPr>
          <p:nvPr>
            <p:ph type="body" sz="half" idx="16"/>
          </p:nvPr>
        </p:nvSpPr>
        <p:spPr>
          <a:xfrm>
            <a:off x="4636293" y="3136743"/>
            <a:ext cx="3195830" cy="2512217"/>
          </a:xfrm>
        </p:spPr>
        <p:txBody>
          <a:bodyPr>
            <a:noAutofit/>
          </a:bodyPr>
          <a:lstStyle/>
          <a:p>
            <a:r>
              <a:rPr lang="en-US" sz="1800" dirty="0">
                <a:solidFill>
                  <a:schemeClr val="tx2">
                    <a:lumMod val="75000"/>
                  </a:schemeClr>
                </a:solidFill>
              </a:rPr>
              <a:t>Action</a:t>
            </a:r>
            <a:r>
              <a:rPr lang="en-US" sz="1800" dirty="0"/>
              <a:t>: Introduce features like personalized ride suggestions, loyalty programs, and seamless membership upgrades.</a:t>
            </a:r>
          </a:p>
          <a:p>
            <a:endParaRPr lang="en-US" sz="1800" dirty="0"/>
          </a:p>
          <a:p>
            <a:r>
              <a:rPr lang="en-US" sz="1800" dirty="0">
                <a:solidFill>
                  <a:schemeClr val="tx2">
                    <a:lumMod val="75000"/>
                  </a:schemeClr>
                </a:solidFill>
              </a:rPr>
              <a:t>Benefit</a:t>
            </a:r>
            <a:r>
              <a:rPr lang="en-US" sz="1800" dirty="0"/>
              <a:t>: Improve app interface to make purchasing memberships easier for casual riders.</a:t>
            </a:r>
          </a:p>
        </p:txBody>
      </p:sp>
      <p:sp>
        <p:nvSpPr>
          <p:cNvPr id="7" name="Text Placeholder 6">
            <a:extLst>
              <a:ext uri="{FF2B5EF4-FFF2-40B4-BE49-F238E27FC236}">
                <a16:creationId xmlns:a16="http://schemas.microsoft.com/office/drawing/2014/main" id="{E84E1F59-1E12-54B0-7631-D4FC2CF0B8DD}"/>
              </a:ext>
            </a:extLst>
          </p:cNvPr>
          <p:cNvSpPr>
            <a:spLocks noGrp="1"/>
          </p:cNvSpPr>
          <p:nvPr>
            <p:ph type="body" sz="quarter" idx="13"/>
          </p:nvPr>
        </p:nvSpPr>
        <p:spPr>
          <a:xfrm>
            <a:off x="8228057" y="1719423"/>
            <a:ext cx="3194968" cy="685800"/>
          </a:xfrm>
        </p:spPr>
        <p:txBody>
          <a:bodyPr/>
          <a:lstStyle/>
          <a:p>
            <a:r>
              <a:rPr lang="en-US" sz="2000" b="1" cap="none" dirty="0">
                <a:solidFill>
                  <a:schemeClr val="tx2">
                    <a:lumMod val="75000"/>
                  </a:schemeClr>
                </a:solidFill>
              </a:rPr>
              <a:t>Expanded Bike Options</a:t>
            </a:r>
          </a:p>
        </p:txBody>
      </p:sp>
      <p:sp>
        <p:nvSpPr>
          <p:cNvPr id="8" name="Text Placeholder 7">
            <a:extLst>
              <a:ext uri="{FF2B5EF4-FFF2-40B4-BE49-F238E27FC236}">
                <a16:creationId xmlns:a16="http://schemas.microsoft.com/office/drawing/2014/main" id="{80A3CF4C-0804-CDEB-E371-7F2F8715022F}"/>
              </a:ext>
            </a:extLst>
          </p:cNvPr>
          <p:cNvSpPr>
            <a:spLocks noGrp="1"/>
          </p:cNvSpPr>
          <p:nvPr>
            <p:ph type="body" sz="half" idx="17"/>
          </p:nvPr>
        </p:nvSpPr>
        <p:spPr>
          <a:xfrm>
            <a:off x="8228057" y="3136743"/>
            <a:ext cx="3194968" cy="2430936"/>
          </a:xfrm>
        </p:spPr>
        <p:txBody>
          <a:bodyPr>
            <a:noAutofit/>
          </a:bodyPr>
          <a:lstStyle/>
          <a:p>
            <a:r>
              <a:rPr lang="en-US" sz="1800" dirty="0">
                <a:solidFill>
                  <a:schemeClr val="tx2">
                    <a:lumMod val="75000"/>
                  </a:schemeClr>
                </a:solidFill>
              </a:rPr>
              <a:t>Action</a:t>
            </a:r>
            <a:r>
              <a:rPr lang="en-US" sz="1800" dirty="0"/>
              <a:t>: Increase availability of specialized bikes (e.g., cargo bikes, hand tricycles) to attract diverse user groups.</a:t>
            </a:r>
          </a:p>
          <a:p>
            <a:endParaRPr lang="en-US" sz="1800" dirty="0"/>
          </a:p>
          <a:p>
            <a:r>
              <a:rPr lang="en-US" sz="1800" dirty="0">
                <a:solidFill>
                  <a:schemeClr val="tx2">
                    <a:lumMod val="75000"/>
                  </a:schemeClr>
                </a:solidFill>
              </a:rPr>
              <a:t>Benefit</a:t>
            </a:r>
            <a:r>
              <a:rPr lang="en-US" sz="1800" dirty="0"/>
              <a:t>: Promote the inclusivity and flexibility of Cyclistic's bike options in marketing materials.</a:t>
            </a:r>
          </a:p>
        </p:txBody>
      </p:sp>
    </p:spTree>
    <p:extLst>
      <p:ext uri="{BB962C8B-B14F-4D97-AF65-F5344CB8AC3E}">
        <p14:creationId xmlns:p14="http://schemas.microsoft.com/office/powerpoint/2010/main" val="371216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8266-EBE5-FCD5-63DA-D274BA638FC8}"/>
              </a:ext>
            </a:extLst>
          </p:cNvPr>
          <p:cNvSpPr>
            <a:spLocks noGrp="1"/>
          </p:cNvSpPr>
          <p:nvPr>
            <p:ph type="title"/>
          </p:nvPr>
        </p:nvSpPr>
        <p:spPr/>
        <p:txBody>
          <a:bodyPr/>
          <a:lstStyle/>
          <a:p>
            <a:pPr algn="ctr"/>
            <a:r>
              <a:rPr lang="en-US" sz="4000" b="1" dirty="0">
                <a:solidFill>
                  <a:schemeClr val="accent5">
                    <a:lumMod val="50000"/>
                  </a:schemeClr>
                </a:solidFill>
              </a:rPr>
              <a:t>Conclusion</a:t>
            </a:r>
            <a:endParaRPr lang="en-US" b="1" dirty="0">
              <a:solidFill>
                <a:schemeClr val="accent5">
                  <a:lumMod val="50000"/>
                </a:schemeClr>
              </a:solidFill>
            </a:endParaRPr>
          </a:p>
        </p:txBody>
      </p:sp>
      <p:sp>
        <p:nvSpPr>
          <p:cNvPr id="3" name="Content Placeholder 2">
            <a:extLst>
              <a:ext uri="{FF2B5EF4-FFF2-40B4-BE49-F238E27FC236}">
                <a16:creationId xmlns:a16="http://schemas.microsoft.com/office/drawing/2014/main" id="{F03D9D71-0315-2B6E-B2BD-AC048C510F8D}"/>
              </a:ext>
            </a:extLst>
          </p:cNvPr>
          <p:cNvSpPr>
            <a:spLocks noGrp="1"/>
          </p:cNvSpPr>
          <p:nvPr>
            <p:ph idx="1"/>
          </p:nvPr>
        </p:nvSpPr>
        <p:spPr/>
        <p:txBody>
          <a:bodyPr/>
          <a:lstStyle/>
          <a:p>
            <a:pPr marL="0" indent="0">
              <a:buNone/>
            </a:pPr>
            <a:r>
              <a:rPr lang="en-US" sz="2800" b="1" dirty="0">
                <a:solidFill>
                  <a:schemeClr val="tx2">
                    <a:lumMod val="75000"/>
                  </a:schemeClr>
                </a:solidFill>
              </a:rPr>
              <a:t>Summary:</a:t>
            </a:r>
          </a:p>
          <a:p>
            <a:pPr marL="0" indent="0">
              <a:buNone/>
            </a:pPr>
            <a:endParaRPr lang="en-US" dirty="0"/>
          </a:p>
          <a:p>
            <a:pPr marL="0" indent="0">
              <a:buNone/>
            </a:pPr>
            <a:r>
              <a:rPr lang="en-US" dirty="0">
                <a:solidFill>
                  <a:schemeClr val="tx2">
                    <a:lumMod val="20000"/>
                    <a:lumOff val="80000"/>
                  </a:schemeClr>
                </a:solidFill>
              </a:rPr>
              <a:t>Our analysis provides a clear understanding of the differences in usage patterns between annual members and casual riders. By implementing targeted marketing, enhancing user experience, and expanding bike options, Cyclistic can effectively convert casual riders into annual members.</a:t>
            </a:r>
          </a:p>
        </p:txBody>
      </p:sp>
    </p:spTree>
    <p:extLst>
      <p:ext uri="{BB962C8B-B14F-4D97-AF65-F5344CB8AC3E}">
        <p14:creationId xmlns:p14="http://schemas.microsoft.com/office/powerpoint/2010/main" val="130662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FFCB-C2AC-4B50-0F10-F2EAED2E5B48}"/>
              </a:ext>
            </a:extLst>
          </p:cNvPr>
          <p:cNvSpPr>
            <a:spLocks noGrp="1"/>
          </p:cNvSpPr>
          <p:nvPr>
            <p:ph type="title"/>
          </p:nvPr>
        </p:nvSpPr>
        <p:spPr>
          <a:xfrm>
            <a:off x="1141456" y="609600"/>
            <a:ext cx="9905955" cy="2042160"/>
          </a:xfrm>
        </p:spPr>
        <p:txBody>
          <a:bodyPr>
            <a:normAutofit fontScale="90000"/>
          </a:bodyPr>
          <a:lstStyle/>
          <a:p>
            <a:r>
              <a:rPr lang="en-US" sz="4800" b="1" cap="none" dirty="0">
                <a:solidFill>
                  <a:schemeClr val="accent5">
                    <a:lumMod val="50000"/>
                  </a:schemeClr>
                </a:solidFill>
              </a:rPr>
              <a:t>Thank you for your attention.</a:t>
            </a:r>
            <a:br>
              <a:rPr lang="en-US" sz="4800" b="1" cap="none" dirty="0">
                <a:solidFill>
                  <a:schemeClr val="accent5">
                    <a:lumMod val="50000"/>
                  </a:schemeClr>
                </a:solidFill>
              </a:rPr>
            </a:br>
            <a:br>
              <a:rPr lang="en-US" sz="4000" b="1" cap="none" dirty="0">
                <a:solidFill>
                  <a:schemeClr val="accent5">
                    <a:lumMod val="50000"/>
                  </a:schemeClr>
                </a:solidFill>
              </a:rPr>
            </a:br>
            <a:r>
              <a:rPr lang="en-US" sz="4000" b="1" cap="none" dirty="0">
                <a:solidFill>
                  <a:schemeClr val="accent5">
                    <a:lumMod val="50000"/>
                  </a:schemeClr>
                </a:solidFill>
              </a:rPr>
              <a:t>Q&amp;A</a:t>
            </a:r>
            <a:br>
              <a:rPr lang="en-US" sz="4000" b="1" cap="none" dirty="0">
                <a:solidFill>
                  <a:schemeClr val="accent5">
                    <a:lumMod val="50000"/>
                  </a:schemeClr>
                </a:solidFill>
              </a:rPr>
            </a:br>
            <a:r>
              <a:rPr lang="en-US" sz="2700" b="1" cap="none" dirty="0">
                <a:solidFill>
                  <a:schemeClr val="accent5">
                    <a:lumMod val="50000"/>
                  </a:schemeClr>
                </a:solidFill>
              </a:rPr>
              <a:t>Does anyone have any questions?</a:t>
            </a:r>
            <a:endParaRPr lang="en-US" sz="4000" b="1" cap="none" dirty="0">
              <a:solidFill>
                <a:schemeClr val="accent5">
                  <a:lumMod val="50000"/>
                </a:schemeClr>
              </a:solidFill>
            </a:endParaRPr>
          </a:p>
        </p:txBody>
      </p:sp>
      <p:sp>
        <p:nvSpPr>
          <p:cNvPr id="3" name="Text Placeholder 2">
            <a:extLst>
              <a:ext uri="{FF2B5EF4-FFF2-40B4-BE49-F238E27FC236}">
                <a16:creationId xmlns:a16="http://schemas.microsoft.com/office/drawing/2014/main" id="{1AAACC1A-6A68-3B3D-85D1-D7040FB5A33F}"/>
              </a:ext>
            </a:extLst>
          </p:cNvPr>
          <p:cNvSpPr>
            <a:spLocks noGrp="1"/>
          </p:cNvSpPr>
          <p:nvPr>
            <p:ph type="body" sz="half" idx="2"/>
          </p:nvPr>
        </p:nvSpPr>
        <p:spPr/>
        <p:txBody>
          <a:bodyPr/>
          <a:lstStyle/>
          <a:p>
            <a:r>
              <a:rPr lang="en-US" dirty="0"/>
              <a:t>Contact:</a:t>
            </a:r>
          </a:p>
          <a:p>
            <a:r>
              <a:rPr lang="en-US" dirty="0">
                <a:hlinkClick r:id="rId2"/>
              </a:rPr>
              <a:t>https://www.linkedin.com/in/aniketchhaikuria/</a:t>
            </a:r>
            <a:endParaRPr lang="en-US" dirty="0"/>
          </a:p>
          <a:p>
            <a:r>
              <a:rPr lang="en-US" dirty="0">
                <a:hlinkClick r:id="rId3"/>
              </a:rPr>
              <a:t>https://github.com/aniketchhaikuria</a:t>
            </a:r>
            <a:endParaRPr lang="en-US" dirty="0"/>
          </a:p>
          <a:p>
            <a:endParaRPr lang="en-US" dirty="0"/>
          </a:p>
        </p:txBody>
      </p:sp>
    </p:spTree>
    <p:extLst>
      <p:ext uri="{BB962C8B-B14F-4D97-AF65-F5344CB8AC3E}">
        <p14:creationId xmlns:p14="http://schemas.microsoft.com/office/powerpoint/2010/main" val="162760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63EC-484D-E8D5-5104-35957062A4FB}"/>
              </a:ext>
            </a:extLst>
          </p:cNvPr>
          <p:cNvSpPr>
            <a:spLocks noGrp="1"/>
          </p:cNvSpPr>
          <p:nvPr>
            <p:ph type="title"/>
          </p:nvPr>
        </p:nvSpPr>
        <p:spPr>
          <a:xfrm>
            <a:off x="1141411" y="150865"/>
            <a:ext cx="9906000" cy="2852737"/>
          </a:xfrm>
        </p:spPr>
        <p:txBody>
          <a:bodyPr/>
          <a:lstStyle/>
          <a:p>
            <a:pPr algn="ctr"/>
            <a:r>
              <a:rPr lang="en-US" b="1" cap="none" dirty="0">
                <a:solidFill>
                  <a:schemeClr val="accent5">
                    <a:lumMod val="50000"/>
                  </a:schemeClr>
                </a:solidFill>
              </a:rPr>
              <a:t>Maximizing Annual Memberships</a:t>
            </a:r>
            <a:br>
              <a:rPr lang="en-US" b="1" cap="none" dirty="0">
                <a:solidFill>
                  <a:schemeClr val="accent5">
                    <a:lumMod val="50000"/>
                  </a:schemeClr>
                </a:solidFill>
              </a:rPr>
            </a:br>
            <a:r>
              <a:rPr lang="en-US" b="1" cap="none" dirty="0">
                <a:solidFill>
                  <a:schemeClr val="accent5">
                    <a:lumMod val="50000"/>
                  </a:schemeClr>
                </a:solidFill>
              </a:rPr>
              <a:t>Insights From Cyclistic Bike-share Data</a:t>
            </a:r>
            <a:br>
              <a:rPr lang="en-US" b="1" cap="none" dirty="0">
                <a:solidFill>
                  <a:schemeClr val="accent5">
                    <a:lumMod val="50000"/>
                  </a:schemeClr>
                </a:solidFill>
              </a:rPr>
            </a:br>
            <a:endParaRPr lang="en-US" b="1" cap="none" dirty="0">
              <a:solidFill>
                <a:schemeClr val="accent5">
                  <a:lumMod val="50000"/>
                </a:schemeClr>
              </a:solidFill>
            </a:endParaRPr>
          </a:p>
        </p:txBody>
      </p:sp>
      <p:sp>
        <p:nvSpPr>
          <p:cNvPr id="3" name="Text Placeholder 2">
            <a:extLst>
              <a:ext uri="{FF2B5EF4-FFF2-40B4-BE49-F238E27FC236}">
                <a16:creationId xmlns:a16="http://schemas.microsoft.com/office/drawing/2014/main" id="{37A958FB-0245-D15A-4559-C3698CE1C8E5}"/>
              </a:ext>
            </a:extLst>
          </p:cNvPr>
          <p:cNvSpPr>
            <a:spLocks noGrp="1"/>
          </p:cNvSpPr>
          <p:nvPr>
            <p:ph type="body" idx="1"/>
          </p:nvPr>
        </p:nvSpPr>
        <p:spPr>
          <a:xfrm>
            <a:off x="1141411" y="3637781"/>
            <a:ext cx="9906000" cy="1374776"/>
          </a:xfrm>
        </p:spPr>
        <p:txBody>
          <a:bodyPr>
            <a:normAutofit/>
          </a:bodyPr>
          <a:lstStyle/>
          <a:p>
            <a:r>
              <a:rPr lang="en-US" sz="2000" cap="none" dirty="0">
                <a:solidFill>
                  <a:schemeClr val="tx2">
                    <a:lumMod val="20000"/>
                    <a:lumOff val="80000"/>
                  </a:schemeClr>
                </a:solidFill>
              </a:rPr>
              <a:t>Welcome to the cyclistic bike-share analysis case study, where we delve into user behavior and ride patterns to optimize annual memberships. Using data from divvy trips for Q1 of 2019 and 2020, we aim to provide actionable insights to drive cyclistic's marketing strategy.</a:t>
            </a:r>
          </a:p>
          <a:p>
            <a:endParaRPr lang="en-US" dirty="0"/>
          </a:p>
        </p:txBody>
      </p:sp>
    </p:spTree>
    <p:extLst>
      <p:ext uri="{BB962C8B-B14F-4D97-AF65-F5344CB8AC3E}">
        <p14:creationId xmlns:p14="http://schemas.microsoft.com/office/powerpoint/2010/main" val="143711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09B7-A290-D892-1493-FEA1268E7214}"/>
              </a:ext>
            </a:extLst>
          </p:cNvPr>
          <p:cNvSpPr>
            <a:spLocks noGrp="1"/>
          </p:cNvSpPr>
          <p:nvPr>
            <p:ph type="title"/>
          </p:nvPr>
        </p:nvSpPr>
        <p:spPr/>
        <p:txBody>
          <a:bodyPr>
            <a:normAutofit/>
          </a:bodyPr>
          <a:lstStyle/>
          <a:p>
            <a:pPr algn="ctr"/>
            <a:r>
              <a:rPr lang="en-US" sz="4000" b="1" dirty="0">
                <a:solidFill>
                  <a:schemeClr val="accent5">
                    <a:lumMod val="50000"/>
                  </a:schemeClr>
                </a:solidFill>
              </a:rPr>
              <a:t>Overview</a:t>
            </a:r>
          </a:p>
        </p:txBody>
      </p:sp>
      <p:sp>
        <p:nvSpPr>
          <p:cNvPr id="3" name="Content Placeholder 2">
            <a:extLst>
              <a:ext uri="{FF2B5EF4-FFF2-40B4-BE49-F238E27FC236}">
                <a16:creationId xmlns:a16="http://schemas.microsoft.com/office/drawing/2014/main" id="{88B81C74-BA0A-5529-369B-294CDED23B09}"/>
              </a:ext>
            </a:extLst>
          </p:cNvPr>
          <p:cNvSpPr>
            <a:spLocks noGrp="1"/>
          </p:cNvSpPr>
          <p:nvPr>
            <p:ph sz="half" idx="1"/>
          </p:nvPr>
        </p:nvSpPr>
        <p:spPr/>
        <p:txBody>
          <a:bodyPr/>
          <a:lstStyle/>
          <a:p>
            <a:r>
              <a:rPr lang="en-US" sz="2800" b="1" dirty="0"/>
              <a:t>Objective</a:t>
            </a:r>
          </a:p>
          <a:p>
            <a:endParaRPr lang="en-US" dirty="0"/>
          </a:p>
          <a:p>
            <a:pPr marL="0" indent="0">
              <a:buNone/>
            </a:pPr>
            <a:r>
              <a:rPr lang="en-US" dirty="0"/>
              <a:t>To understand how annual members and casual riders use Cyclistic bikes differently.</a:t>
            </a:r>
          </a:p>
        </p:txBody>
      </p:sp>
      <p:sp>
        <p:nvSpPr>
          <p:cNvPr id="4" name="Content Placeholder 3">
            <a:extLst>
              <a:ext uri="{FF2B5EF4-FFF2-40B4-BE49-F238E27FC236}">
                <a16:creationId xmlns:a16="http://schemas.microsoft.com/office/drawing/2014/main" id="{0EFD9BFC-3655-9C66-86E7-8EC3CE23BD7A}"/>
              </a:ext>
            </a:extLst>
          </p:cNvPr>
          <p:cNvSpPr>
            <a:spLocks noGrp="1"/>
          </p:cNvSpPr>
          <p:nvPr>
            <p:ph sz="half" idx="2"/>
          </p:nvPr>
        </p:nvSpPr>
        <p:spPr/>
        <p:txBody>
          <a:bodyPr/>
          <a:lstStyle/>
          <a:p>
            <a:r>
              <a:rPr lang="en-US" sz="2800" b="1" dirty="0"/>
              <a:t>Business Goal</a:t>
            </a:r>
          </a:p>
          <a:p>
            <a:endParaRPr lang="en-US" dirty="0"/>
          </a:p>
          <a:p>
            <a:pPr marL="0" indent="0">
              <a:buNone/>
            </a:pPr>
            <a:r>
              <a:rPr lang="en-US" dirty="0"/>
              <a:t>Provide insights to help convert casual riders into annual members.</a:t>
            </a:r>
          </a:p>
        </p:txBody>
      </p:sp>
    </p:spTree>
    <p:extLst>
      <p:ext uri="{BB962C8B-B14F-4D97-AF65-F5344CB8AC3E}">
        <p14:creationId xmlns:p14="http://schemas.microsoft.com/office/powerpoint/2010/main" val="7971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321C-2F5B-6016-72A1-7E2531A4D9EA}"/>
              </a:ext>
            </a:extLst>
          </p:cNvPr>
          <p:cNvSpPr>
            <a:spLocks noGrp="1"/>
          </p:cNvSpPr>
          <p:nvPr>
            <p:ph type="title"/>
          </p:nvPr>
        </p:nvSpPr>
        <p:spPr/>
        <p:txBody>
          <a:bodyPr>
            <a:normAutofit/>
          </a:bodyPr>
          <a:lstStyle/>
          <a:p>
            <a:pPr algn="ctr"/>
            <a:r>
              <a:rPr lang="en-US" sz="4000" b="1" dirty="0">
                <a:solidFill>
                  <a:schemeClr val="accent5">
                    <a:lumMod val="50000"/>
                  </a:schemeClr>
                </a:solidFill>
              </a:rPr>
              <a:t>Business task</a:t>
            </a:r>
          </a:p>
        </p:txBody>
      </p:sp>
      <p:sp>
        <p:nvSpPr>
          <p:cNvPr id="3" name="Content Placeholder 2">
            <a:extLst>
              <a:ext uri="{FF2B5EF4-FFF2-40B4-BE49-F238E27FC236}">
                <a16:creationId xmlns:a16="http://schemas.microsoft.com/office/drawing/2014/main" id="{88C2635D-B986-6737-7BD6-AC05782AC88C}"/>
              </a:ext>
            </a:extLst>
          </p:cNvPr>
          <p:cNvSpPr>
            <a:spLocks noGrp="1"/>
          </p:cNvSpPr>
          <p:nvPr>
            <p:ph idx="1"/>
          </p:nvPr>
        </p:nvSpPr>
        <p:spPr/>
        <p:txBody>
          <a:bodyPr/>
          <a:lstStyle/>
          <a:p>
            <a:pPr marL="0" indent="0">
              <a:buNone/>
            </a:pPr>
            <a:r>
              <a:rPr lang="en-US" dirty="0"/>
              <a:t>Statement:</a:t>
            </a:r>
          </a:p>
          <a:p>
            <a:r>
              <a:rPr lang="en-US" dirty="0"/>
              <a:t>Analyze Cyclistic historical bike trip data to identify usage patterns and trends between annual members and casual riders.</a:t>
            </a:r>
          </a:p>
          <a:p>
            <a:r>
              <a:rPr lang="en-US" dirty="0"/>
              <a:t>Generate data-driven recommendations to increase annual memberships.</a:t>
            </a:r>
          </a:p>
          <a:p>
            <a:endParaRPr lang="en-US" dirty="0"/>
          </a:p>
        </p:txBody>
      </p:sp>
    </p:spTree>
    <p:extLst>
      <p:ext uri="{BB962C8B-B14F-4D97-AF65-F5344CB8AC3E}">
        <p14:creationId xmlns:p14="http://schemas.microsoft.com/office/powerpoint/2010/main" val="581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C946-6EA2-5F38-C471-C9D6FAD40C92}"/>
              </a:ext>
            </a:extLst>
          </p:cNvPr>
          <p:cNvSpPr>
            <a:spLocks noGrp="1"/>
          </p:cNvSpPr>
          <p:nvPr>
            <p:ph type="title"/>
          </p:nvPr>
        </p:nvSpPr>
        <p:spPr/>
        <p:txBody>
          <a:bodyPr>
            <a:normAutofit/>
          </a:bodyPr>
          <a:lstStyle/>
          <a:p>
            <a:pPr algn="ctr"/>
            <a:r>
              <a:rPr lang="en-US" sz="4000" b="1" dirty="0">
                <a:solidFill>
                  <a:schemeClr val="accent5">
                    <a:lumMod val="50000"/>
                  </a:schemeClr>
                </a:solidFill>
              </a:rPr>
              <a:t>Data sources</a:t>
            </a:r>
          </a:p>
        </p:txBody>
      </p:sp>
      <p:sp>
        <p:nvSpPr>
          <p:cNvPr id="3" name="Content Placeholder 2">
            <a:extLst>
              <a:ext uri="{FF2B5EF4-FFF2-40B4-BE49-F238E27FC236}">
                <a16:creationId xmlns:a16="http://schemas.microsoft.com/office/drawing/2014/main" id="{A78669E9-66C8-509A-7641-7BA753036A7A}"/>
              </a:ext>
            </a:extLst>
          </p:cNvPr>
          <p:cNvSpPr>
            <a:spLocks noGrp="1"/>
          </p:cNvSpPr>
          <p:nvPr>
            <p:ph idx="1"/>
          </p:nvPr>
        </p:nvSpPr>
        <p:spPr/>
        <p:txBody>
          <a:bodyPr/>
          <a:lstStyle/>
          <a:p>
            <a:pPr marL="0" indent="0">
              <a:buNone/>
            </a:pPr>
            <a:r>
              <a:rPr lang="en-US" sz="2800" b="1" dirty="0"/>
              <a:t>Description:</a:t>
            </a:r>
          </a:p>
          <a:p>
            <a:r>
              <a:rPr lang="en-US" dirty="0"/>
              <a:t>Utilized Cyclistic's historical trip data from the previous </a:t>
            </a:r>
            <a:r>
              <a:rPr lang="en-US" sz="2400" cap="none" dirty="0"/>
              <a:t>divvy trips for Q1 of 2019 and 2020.</a:t>
            </a:r>
          </a:p>
          <a:p>
            <a:r>
              <a:rPr lang="en-US" dirty="0"/>
              <a:t>Data sourced from Motivate International Inc. under a public license.</a:t>
            </a:r>
          </a:p>
        </p:txBody>
      </p:sp>
    </p:spTree>
    <p:extLst>
      <p:ext uri="{BB962C8B-B14F-4D97-AF65-F5344CB8AC3E}">
        <p14:creationId xmlns:p14="http://schemas.microsoft.com/office/powerpoint/2010/main" val="349364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12DA-F8F6-5649-1CC8-E50011695090}"/>
              </a:ext>
            </a:extLst>
          </p:cNvPr>
          <p:cNvSpPr>
            <a:spLocks noGrp="1"/>
          </p:cNvSpPr>
          <p:nvPr>
            <p:ph type="title"/>
          </p:nvPr>
        </p:nvSpPr>
        <p:spPr/>
        <p:txBody>
          <a:bodyPr>
            <a:normAutofit/>
          </a:bodyPr>
          <a:lstStyle/>
          <a:p>
            <a:pPr algn="ctr"/>
            <a:r>
              <a:rPr lang="en-US" sz="4000" b="1" dirty="0">
                <a:solidFill>
                  <a:schemeClr val="accent5">
                    <a:lumMod val="50000"/>
                  </a:schemeClr>
                </a:solidFill>
              </a:rPr>
              <a:t>Key findings</a:t>
            </a:r>
          </a:p>
        </p:txBody>
      </p:sp>
      <p:sp>
        <p:nvSpPr>
          <p:cNvPr id="3" name="Text Placeholder 2">
            <a:extLst>
              <a:ext uri="{FF2B5EF4-FFF2-40B4-BE49-F238E27FC236}">
                <a16:creationId xmlns:a16="http://schemas.microsoft.com/office/drawing/2014/main" id="{8A64ACD7-6DA8-4DFF-5D6A-DE26EA181BC8}"/>
              </a:ext>
            </a:extLst>
          </p:cNvPr>
          <p:cNvSpPr>
            <a:spLocks noGrp="1"/>
          </p:cNvSpPr>
          <p:nvPr>
            <p:ph type="body" idx="1"/>
          </p:nvPr>
        </p:nvSpPr>
        <p:spPr/>
        <p:txBody>
          <a:bodyPr/>
          <a:lstStyle/>
          <a:p>
            <a:r>
              <a:rPr lang="en-US" b="1" dirty="0">
                <a:solidFill>
                  <a:schemeClr val="accent5">
                    <a:lumMod val="75000"/>
                  </a:schemeClr>
                </a:solidFill>
              </a:rPr>
              <a:t>Ride frequency</a:t>
            </a:r>
          </a:p>
        </p:txBody>
      </p:sp>
      <p:sp>
        <p:nvSpPr>
          <p:cNvPr id="4" name="Text Placeholder 3">
            <a:extLst>
              <a:ext uri="{FF2B5EF4-FFF2-40B4-BE49-F238E27FC236}">
                <a16:creationId xmlns:a16="http://schemas.microsoft.com/office/drawing/2014/main" id="{FDBCC6D1-A46E-E76F-2E3B-A54DEACABA61}"/>
              </a:ext>
            </a:extLst>
          </p:cNvPr>
          <p:cNvSpPr>
            <a:spLocks noGrp="1"/>
          </p:cNvSpPr>
          <p:nvPr>
            <p:ph type="body" sz="half" idx="15"/>
          </p:nvPr>
        </p:nvSpPr>
        <p:spPr/>
        <p:txBody>
          <a:bodyPr>
            <a:normAutofit lnSpcReduction="10000"/>
          </a:bodyPr>
          <a:lstStyle/>
          <a:p>
            <a:endParaRPr lang="en-US" sz="1600" dirty="0"/>
          </a:p>
          <a:p>
            <a:r>
              <a:rPr lang="en-US" sz="1600" b="1" dirty="0">
                <a:solidFill>
                  <a:schemeClr val="tx2"/>
                </a:solidFill>
              </a:rPr>
              <a:t>Annual Members: </a:t>
            </a:r>
            <a:r>
              <a:rPr lang="en-US" sz="1600" dirty="0"/>
              <a:t>More consistent usage throughout the week, higher usage during weekdays.</a:t>
            </a:r>
          </a:p>
          <a:p>
            <a:endParaRPr lang="en-US" sz="1600" dirty="0"/>
          </a:p>
          <a:p>
            <a:r>
              <a:rPr lang="en-US" sz="1600" b="1" dirty="0">
                <a:solidFill>
                  <a:schemeClr val="tx2"/>
                </a:solidFill>
              </a:rPr>
              <a:t>Casual Riders: </a:t>
            </a:r>
            <a:r>
              <a:rPr lang="en-US" sz="1600" dirty="0"/>
              <a:t>Higher usage during weekends, lower during weekdays.</a:t>
            </a:r>
          </a:p>
        </p:txBody>
      </p:sp>
      <p:sp>
        <p:nvSpPr>
          <p:cNvPr id="5" name="Text Placeholder 4">
            <a:extLst>
              <a:ext uri="{FF2B5EF4-FFF2-40B4-BE49-F238E27FC236}">
                <a16:creationId xmlns:a16="http://schemas.microsoft.com/office/drawing/2014/main" id="{11CD58D6-97FB-1737-FCD0-C15E945ACBC4}"/>
              </a:ext>
            </a:extLst>
          </p:cNvPr>
          <p:cNvSpPr>
            <a:spLocks noGrp="1"/>
          </p:cNvSpPr>
          <p:nvPr>
            <p:ph type="body" sz="quarter" idx="3"/>
          </p:nvPr>
        </p:nvSpPr>
        <p:spPr/>
        <p:txBody>
          <a:bodyPr/>
          <a:lstStyle/>
          <a:p>
            <a:r>
              <a:rPr lang="en-US" b="1" dirty="0">
                <a:solidFill>
                  <a:schemeClr val="accent5">
                    <a:lumMod val="75000"/>
                  </a:schemeClr>
                </a:solidFill>
              </a:rPr>
              <a:t>Ride duration</a:t>
            </a:r>
          </a:p>
        </p:txBody>
      </p:sp>
      <p:sp>
        <p:nvSpPr>
          <p:cNvPr id="6" name="Text Placeholder 5">
            <a:extLst>
              <a:ext uri="{FF2B5EF4-FFF2-40B4-BE49-F238E27FC236}">
                <a16:creationId xmlns:a16="http://schemas.microsoft.com/office/drawing/2014/main" id="{0C943622-5528-4990-25F2-05FE519475E3}"/>
              </a:ext>
            </a:extLst>
          </p:cNvPr>
          <p:cNvSpPr>
            <a:spLocks noGrp="1"/>
          </p:cNvSpPr>
          <p:nvPr>
            <p:ph type="body" sz="half" idx="16"/>
          </p:nvPr>
        </p:nvSpPr>
        <p:spPr/>
        <p:txBody>
          <a:bodyPr>
            <a:normAutofit/>
          </a:bodyPr>
          <a:lstStyle/>
          <a:p>
            <a:endParaRPr lang="en-US" sz="1600" dirty="0"/>
          </a:p>
          <a:p>
            <a:r>
              <a:rPr lang="en-US" sz="1600" b="1" dirty="0">
                <a:solidFill>
                  <a:schemeClr val="tx2"/>
                </a:solidFill>
              </a:rPr>
              <a:t>Annual Members: </a:t>
            </a:r>
            <a:r>
              <a:rPr lang="en-US" sz="1600" dirty="0"/>
              <a:t>Shorter, more frequent rides.</a:t>
            </a:r>
          </a:p>
          <a:p>
            <a:endParaRPr lang="en-US" sz="1600" dirty="0"/>
          </a:p>
          <a:p>
            <a:r>
              <a:rPr lang="en-US" sz="1600" b="1" dirty="0">
                <a:solidFill>
                  <a:schemeClr val="tx2"/>
                </a:solidFill>
              </a:rPr>
              <a:t>Casual Riders: </a:t>
            </a:r>
            <a:r>
              <a:rPr lang="en-US" sz="1600" dirty="0"/>
              <a:t>Longer rides, often for leisure or exploration.</a:t>
            </a:r>
          </a:p>
        </p:txBody>
      </p:sp>
      <p:sp>
        <p:nvSpPr>
          <p:cNvPr id="7" name="Text Placeholder 6">
            <a:extLst>
              <a:ext uri="{FF2B5EF4-FFF2-40B4-BE49-F238E27FC236}">
                <a16:creationId xmlns:a16="http://schemas.microsoft.com/office/drawing/2014/main" id="{3D8BB648-00FC-EB07-CA6E-E3E81D5C2EF7}"/>
              </a:ext>
            </a:extLst>
          </p:cNvPr>
          <p:cNvSpPr>
            <a:spLocks noGrp="1"/>
          </p:cNvSpPr>
          <p:nvPr>
            <p:ph type="body" sz="quarter" idx="13"/>
          </p:nvPr>
        </p:nvSpPr>
        <p:spPr/>
        <p:txBody>
          <a:bodyPr/>
          <a:lstStyle/>
          <a:p>
            <a:r>
              <a:rPr lang="en-US" b="1" dirty="0">
                <a:solidFill>
                  <a:schemeClr val="accent5">
                    <a:lumMod val="75000"/>
                  </a:schemeClr>
                </a:solidFill>
              </a:rPr>
              <a:t>Peak usage times</a:t>
            </a:r>
          </a:p>
        </p:txBody>
      </p:sp>
      <p:sp>
        <p:nvSpPr>
          <p:cNvPr id="8" name="Text Placeholder 7">
            <a:extLst>
              <a:ext uri="{FF2B5EF4-FFF2-40B4-BE49-F238E27FC236}">
                <a16:creationId xmlns:a16="http://schemas.microsoft.com/office/drawing/2014/main" id="{6642AC1C-9FB3-32A5-98B1-1DDED8322B1B}"/>
              </a:ext>
            </a:extLst>
          </p:cNvPr>
          <p:cNvSpPr>
            <a:spLocks noGrp="1"/>
          </p:cNvSpPr>
          <p:nvPr>
            <p:ph type="body" sz="half" idx="17"/>
          </p:nvPr>
        </p:nvSpPr>
        <p:spPr/>
        <p:txBody>
          <a:bodyPr>
            <a:normAutofit/>
          </a:bodyPr>
          <a:lstStyle/>
          <a:p>
            <a:endParaRPr lang="en-US" sz="1600" dirty="0"/>
          </a:p>
          <a:p>
            <a:r>
              <a:rPr lang="en-US" sz="1600" b="1" dirty="0">
                <a:solidFill>
                  <a:schemeClr val="tx2"/>
                </a:solidFill>
              </a:rPr>
              <a:t>Annual Members</a:t>
            </a:r>
            <a:r>
              <a:rPr lang="en-US" sz="1600" dirty="0">
                <a:solidFill>
                  <a:schemeClr val="tx2"/>
                </a:solidFill>
              </a:rPr>
              <a:t>: </a:t>
            </a:r>
            <a:r>
              <a:rPr lang="en-US" sz="1600" dirty="0"/>
              <a:t>Peak during morning and evening commutes.</a:t>
            </a:r>
          </a:p>
          <a:p>
            <a:endParaRPr lang="en-US" sz="1600" dirty="0"/>
          </a:p>
          <a:p>
            <a:r>
              <a:rPr lang="en-US" sz="1600" b="1" dirty="0">
                <a:solidFill>
                  <a:schemeClr val="tx2"/>
                </a:solidFill>
              </a:rPr>
              <a:t>Casual Riders: </a:t>
            </a:r>
            <a:r>
              <a:rPr lang="en-US" sz="1600" dirty="0"/>
              <a:t>Peak during midday and weekends.</a:t>
            </a:r>
          </a:p>
        </p:txBody>
      </p:sp>
    </p:spTree>
    <p:extLst>
      <p:ext uri="{BB962C8B-B14F-4D97-AF65-F5344CB8AC3E}">
        <p14:creationId xmlns:p14="http://schemas.microsoft.com/office/powerpoint/2010/main" val="38222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5CE807-5939-7718-70BA-55B5DEB9F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928" y="904240"/>
            <a:ext cx="10020143" cy="4724400"/>
          </a:xfrm>
          <a:prstGeom prst="rect">
            <a:avLst/>
          </a:prstGeom>
          <a:pattFill prst="pct20">
            <a:fgClr>
              <a:srgbClr val="00B0F0"/>
            </a:fgClr>
            <a:bgClr>
              <a:schemeClr val="bg1"/>
            </a:bgClr>
          </a:pattFill>
        </p:spPr>
      </p:pic>
    </p:spTree>
    <p:extLst>
      <p:ext uri="{BB962C8B-B14F-4D97-AF65-F5344CB8AC3E}">
        <p14:creationId xmlns:p14="http://schemas.microsoft.com/office/powerpoint/2010/main" val="44999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rgbClr val="00B0F0"/>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E5CF1C-F8F6-2A7B-9716-A761A0ABE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287" y="853440"/>
            <a:ext cx="10125438" cy="4947919"/>
          </a:xfrm>
          <a:prstGeom prst="rect">
            <a:avLst/>
          </a:prstGeom>
          <a:pattFill prst="wave">
            <a:fgClr>
              <a:schemeClr val="accent1"/>
            </a:fgClr>
            <a:bgClr>
              <a:schemeClr val="bg1"/>
            </a:bgClr>
          </a:pattFill>
          <a:ln>
            <a:noFill/>
          </a:ln>
        </p:spPr>
      </p:pic>
    </p:spTree>
    <p:extLst>
      <p:ext uri="{BB962C8B-B14F-4D97-AF65-F5344CB8AC3E}">
        <p14:creationId xmlns:p14="http://schemas.microsoft.com/office/powerpoint/2010/main" val="63567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A7AAF-B0FB-400A-98AA-600B484B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34" y="848360"/>
            <a:ext cx="10334532" cy="5161279"/>
          </a:xfrm>
          <a:prstGeom prst="rect">
            <a:avLst/>
          </a:prstGeom>
        </p:spPr>
      </p:pic>
    </p:spTree>
    <p:extLst>
      <p:ext uri="{BB962C8B-B14F-4D97-AF65-F5344CB8AC3E}">
        <p14:creationId xmlns:p14="http://schemas.microsoft.com/office/powerpoint/2010/main" val="2857736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94</TotalTime>
  <Words>441</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Cyclistic Bike-sharing Analysis (Case Study)</vt:lpstr>
      <vt:lpstr>Maximizing Annual Memberships Insights From Cyclistic Bike-share Data </vt:lpstr>
      <vt:lpstr>Overview</vt:lpstr>
      <vt:lpstr>Business task</vt:lpstr>
      <vt:lpstr>Data sources</vt:lpstr>
      <vt:lpstr>Key findings</vt:lpstr>
      <vt:lpstr>PowerPoint Presentation</vt:lpstr>
      <vt:lpstr>PowerPoint Presentation</vt:lpstr>
      <vt:lpstr>PowerPoint Presentation</vt:lpstr>
      <vt:lpstr>PowerPoint Presentation</vt:lpstr>
      <vt:lpstr>Recommendations</vt:lpstr>
      <vt:lpstr>Conclusion</vt:lpstr>
      <vt:lpstr>Thank you for your attention.  Q&amp;A Does anyone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Bike-sharing Analysis (Case Study)</dc:title>
  <dc:creator>Aniket Chhaikuria</dc:creator>
  <cp:lastModifiedBy>Aniket Chhaikuria</cp:lastModifiedBy>
  <cp:revision>1</cp:revision>
  <dcterms:created xsi:type="dcterms:W3CDTF">2024-06-02T02:13:52Z</dcterms:created>
  <dcterms:modified xsi:type="dcterms:W3CDTF">2024-06-02T03:55:41Z</dcterms:modified>
</cp:coreProperties>
</file>