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5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4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59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51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3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23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3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7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76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8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6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3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27A9-F4F2-427D-9AB6-4B7CB2209181}" type="datetimeFigureOut">
              <a:rPr lang="en-IN" smtClean="0"/>
              <a:t>25-05-2021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0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F787F-972D-4CB0-95F5-764D4447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PreLearningApp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BD8B-AE86-427A-B6E3-15C0C924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TEAM MEMBERS: 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KIRAN BS (M1064186),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TAPAN BEHERA (M1064210), 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ANIKET DHANAWADE (M1064349),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PAVAN KUMAR (M1064299),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SAI HARSHA VARDHAN BOKAM(M1064236),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SURAJKUMAR LOCHAR(M1064384),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RAMYA (M1064228)</a:t>
            </a:r>
          </a:p>
        </p:txBody>
      </p:sp>
    </p:spTree>
    <p:extLst>
      <p:ext uri="{BB962C8B-B14F-4D97-AF65-F5344CB8AC3E}">
        <p14:creationId xmlns:p14="http://schemas.microsoft.com/office/powerpoint/2010/main" val="128052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7F09-A91F-4A41-8067-CBC0892B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1" y="911225"/>
            <a:ext cx="8596668" cy="1320800"/>
          </a:xfrm>
        </p:spPr>
        <p:txBody>
          <a:bodyPr/>
          <a:lstStyle/>
          <a:p>
            <a:r>
              <a:rPr lang="en-IN" dirty="0"/>
              <a:t>Requirements: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CC77-9DEA-45FB-9528-BAB9B6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270642"/>
          </a:xfrm>
        </p:spPr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IN" dirty="0"/>
              <a:t>Authentication</a:t>
            </a:r>
          </a:p>
          <a:p>
            <a:r>
              <a:rPr lang="en-IN" dirty="0"/>
              <a:t>Access Study Materials and Resources </a:t>
            </a:r>
          </a:p>
          <a:p>
            <a:r>
              <a:rPr lang="en-IN" dirty="0"/>
              <a:t>Practice and assess programming concepts</a:t>
            </a:r>
          </a:p>
          <a:p>
            <a:r>
              <a:rPr lang="en-IN" dirty="0"/>
              <a:t>Post doubts</a:t>
            </a:r>
          </a:p>
          <a:p>
            <a:r>
              <a:rPr lang="en-IN" dirty="0"/>
              <a:t>Resolve doubts </a:t>
            </a:r>
          </a:p>
          <a:p>
            <a:r>
              <a:rPr lang="en-IN" dirty="0"/>
              <a:t>User Profile</a:t>
            </a:r>
          </a:p>
          <a:p>
            <a:r>
              <a:rPr lang="en-US" dirty="0"/>
              <a:t>Share and Care page for motivation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1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337-9FB7-4DE5-BD08-24BE43E8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46" y="697987"/>
            <a:ext cx="9603275" cy="871881"/>
          </a:xfrm>
        </p:spPr>
        <p:txBody>
          <a:bodyPr/>
          <a:lstStyle/>
          <a:p>
            <a:r>
              <a:rPr lang="en-IN" dirty="0"/>
              <a:t>Use case diagram: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010C32-2254-4379-AB78-0687904E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51"/>
          <a:stretch/>
        </p:blipFill>
        <p:spPr>
          <a:xfrm>
            <a:off x="1642371" y="1676400"/>
            <a:ext cx="6635790" cy="4928585"/>
          </a:xfrm>
        </p:spPr>
      </p:pic>
    </p:spTree>
    <p:extLst>
      <p:ext uri="{BB962C8B-B14F-4D97-AF65-F5344CB8AC3E}">
        <p14:creationId xmlns:p14="http://schemas.microsoft.com/office/powerpoint/2010/main" val="218164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9381-B6D4-4C00-B0E6-00485919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0625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17E79-5A9C-4789-8A39-E038B8354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80" r="596"/>
          <a:stretch/>
        </p:blipFill>
        <p:spPr>
          <a:xfrm>
            <a:off x="411004" y="1491449"/>
            <a:ext cx="11201106" cy="4410722"/>
          </a:xfrm>
        </p:spPr>
      </p:pic>
    </p:spTree>
    <p:extLst>
      <p:ext uri="{BB962C8B-B14F-4D97-AF65-F5344CB8AC3E}">
        <p14:creationId xmlns:p14="http://schemas.microsoft.com/office/powerpoint/2010/main" val="288921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CEFA-AD8F-43CD-B871-940A28C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3443-AE30-4B08-8B59-850E20D4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B328-8206-4376-9140-C6B2B64B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8679"/>
            <a:ext cx="8596668" cy="1023892"/>
          </a:xfrm>
        </p:spPr>
        <p:txBody>
          <a:bodyPr/>
          <a:lstStyle/>
          <a:p>
            <a:r>
              <a:rPr lang="en-US" dirty="0"/>
              <a:t>Jira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98974-C2F5-485D-ACDF-CDE1090FE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26" t="8130" r="3784"/>
          <a:stretch/>
        </p:blipFill>
        <p:spPr>
          <a:xfrm>
            <a:off x="677334" y="1233996"/>
            <a:ext cx="8309500" cy="5041038"/>
          </a:xfrm>
        </p:spPr>
      </p:pic>
    </p:spTree>
    <p:extLst>
      <p:ext uri="{BB962C8B-B14F-4D97-AF65-F5344CB8AC3E}">
        <p14:creationId xmlns:p14="http://schemas.microsoft.com/office/powerpoint/2010/main" val="337160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6603-6FF4-4A53-BCC7-B15AFE09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274" y="2660342"/>
            <a:ext cx="5670198" cy="1086035"/>
          </a:xfrm>
        </p:spPr>
        <p:txBody>
          <a:bodyPr>
            <a:no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194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77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PreLearningApp</vt:lpstr>
      <vt:lpstr>Requirements: </vt:lpstr>
      <vt:lpstr>Use case diagram:</vt:lpstr>
      <vt:lpstr>Activity Diagram</vt:lpstr>
      <vt:lpstr>Class Diagram</vt:lpstr>
      <vt:lpstr>Jira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PreLearningApp</dc:title>
  <dc:creator>ramya abi</dc:creator>
  <cp:lastModifiedBy>ANIKET DHANAWADE</cp:lastModifiedBy>
  <cp:revision>24</cp:revision>
  <dcterms:created xsi:type="dcterms:W3CDTF">2021-05-19T08:54:01Z</dcterms:created>
  <dcterms:modified xsi:type="dcterms:W3CDTF">2021-05-25T09:08:28Z</dcterms:modified>
</cp:coreProperties>
</file>