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58" y="182"/>
      </p:cViewPr>
      <p:guideLst>
        <p:guide orient="horz" pos="193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27A9-F4F2-427D-9AB6-4B7CB2209181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34CD-740D-4C84-B49C-5C6D05A96F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559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27A9-F4F2-427D-9AB6-4B7CB2209181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34CD-740D-4C84-B49C-5C6D05A96F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356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27A9-F4F2-427D-9AB6-4B7CB2209181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34CD-740D-4C84-B49C-5C6D05A96F60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4341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27A9-F4F2-427D-9AB6-4B7CB2209181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34CD-740D-4C84-B49C-5C6D05A96F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595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27A9-F4F2-427D-9AB6-4B7CB2209181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34CD-740D-4C84-B49C-5C6D05A96F6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9516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27A9-F4F2-427D-9AB6-4B7CB2209181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34CD-740D-4C84-B49C-5C6D05A96F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235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27A9-F4F2-427D-9AB6-4B7CB2209181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34CD-740D-4C84-B49C-5C6D05A96F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236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27A9-F4F2-427D-9AB6-4B7CB2209181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34CD-740D-4C84-B49C-5C6D05A96F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977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27A9-F4F2-427D-9AB6-4B7CB2209181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34CD-740D-4C84-B49C-5C6D05A96F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356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27A9-F4F2-427D-9AB6-4B7CB2209181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34CD-740D-4C84-B49C-5C6D05A96F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766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27A9-F4F2-427D-9AB6-4B7CB2209181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34CD-740D-4C84-B49C-5C6D05A96F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92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27A9-F4F2-427D-9AB6-4B7CB2209181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34CD-740D-4C84-B49C-5C6D05A96F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763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27A9-F4F2-427D-9AB6-4B7CB2209181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34CD-740D-4C84-B49C-5C6D05A96F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880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27A9-F4F2-427D-9AB6-4B7CB2209181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34CD-740D-4C84-B49C-5C6D05A96F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82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27A9-F4F2-427D-9AB6-4B7CB2209181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34CD-740D-4C84-B49C-5C6D05A96F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675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27A9-F4F2-427D-9AB6-4B7CB2209181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34CD-740D-4C84-B49C-5C6D05A96F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314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827A9-F4F2-427D-9AB6-4B7CB2209181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84734CD-740D-4C84-B49C-5C6D05A96F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030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8F787F-972D-4CB0-95F5-764D4447D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4" y="609600"/>
            <a:ext cx="3843375" cy="51756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PreLearningApp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5BD8B-AE86-427A-B6E3-15C0C9244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6084" y="609601"/>
            <a:ext cx="5511296" cy="51756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Team members: </a:t>
            </a:r>
          </a:p>
          <a:p>
            <a:pPr algn="l"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KIRAN BS (M1064186), </a:t>
            </a:r>
          </a:p>
          <a:p>
            <a:pPr algn="l"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TAPAN BEHERA (M1064210),  </a:t>
            </a:r>
          </a:p>
          <a:p>
            <a:pPr algn="l"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ANIKET DHANAWADE (M1064349), </a:t>
            </a:r>
          </a:p>
          <a:p>
            <a:pPr algn="l"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pavan KUMAR (m1064299), </a:t>
            </a:r>
          </a:p>
          <a:p>
            <a:pPr algn="l"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SAI HARSHA VARDHAN BOKAM(M1064236), </a:t>
            </a:r>
          </a:p>
          <a:p>
            <a:pPr algn="l"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SURAJKUMAR LOCHAR(M1064384), </a:t>
            </a:r>
          </a:p>
          <a:p>
            <a:pPr algn="l"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Ramya (M1064228)</a:t>
            </a:r>
          </a:p>
        </p:txBody>
      </p:sp>
    </p:spTree>
    <p:extLst>
      <p:ext uri="{BB962C8B-B14F-4D97-AF65-F5344CB8AC3E}">
        <p14:creationId xmlns:p14="http://schemas.microsoft.com/office/powerpoint/2010/main" val="12805278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C7F09-A91F-4A41-8067-CBC0892B0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Requirements: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7CC77-9DEA-45FB-9528-BAB9B66DF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3270642"/>
          </a:xfrm>
        </p:spPr>
        <p:txBody>
          <a:bodyPr>
            <a:normAutofit/>
          </a:bodyPr>
          <a:lstStyle/>
          <a:p>
            <a:r>
              <a:rPr lang="en-IN" dirty="0"/>
              <a:t>As a </a:t>
            </a:r>
            <a:r>
              <a:rPr lang="en-US" dirty="0"/>
              <a:t>User I Should </a:t>
            </a:r>
            <a:r>
              <a:rPr lang="en-IN" dirty="0"/>
              <a:t>Authenticate Myself</a:t>
            </a:r>
          </a:p>
          <a:p>
            <a:r>
              <a:rPr lang="en-IN" dirty="0"/>
              <a:t>As a User I should Access Study Materials and Resources </a:t>
            </a:r>
          </a:p>
          <a:p>
            <a:r>
              <a:rPr lang="en-IN" dirty="0"/>
              <a:t>As a User I should practice and assess my programming concepts</a:t>
            </a:r>
          </a:p>
          <a:p>
            <a:r>
              <a:rPr lang="en-IN" dirty="0"/>
              <a:t>As a User I should able to post my doubts</a:t>
            </a:r>
          </a:p>
          <a:p>
            <a:r>
              <a:rPr lang="en-IN" dirty="0"/>
              <a:t>As a User I should able to resolve other doubts </a:t>
            </a:r>
          </a:p>
          <a:p>
            <a:r>
              <a:rPr lang="en-IN" dirty="0"/>
              <a:t>As a User I should access my profile</a:t>
            </a:r>
          </a:p>
          <a:p>
            <a:r>
              <a:rPr lang="en-US" dirty="0"/>
              <a:t>As a User I should see previous batch people experiences and tips for motivation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001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4B337-9FB7-4DE5-BD08-24BE43E8F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7" y="804519"/>
            <a:ext cx="9603275" cy="871881"/>
          </a:xfrm>
        </p:spPr>
        <p:txBody>
          <a:bodyPr/>
          <a:lstStyle/>
          <a:p>
            <a:r>
              <a:rPr lang="en-IN" dirty="0"/>
              <a:t>Use case diagram: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885BEDF-47FA-4396-8A04-484E7CDD2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857" y="1990540"/>
            <a:ext cx="8434885" cy="3932808"/>
          </a:xfrm>
        </p:spPr>
      </p:pic>
    </p:spTree>
    <p:extLst>
      <p:ext uri="{BB962C8B-B14F-4D97-AF65-F5344CB8AC3E}">
        <p14:creationId xmlns:p14="http://schemas.microsoft.com/office/powerpoint/2010/main" val="21816459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95</TotalTime>
  <Words>116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PreLearningApp</vt:lpstr>
      <vt:lpstr>Requirements: </vt:lpstr>
      <vt:lpstr>Use case diagram: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PreLearningApp</dc:title>
  <dc:creator>ramya abi</dc:creator>
  <cp:lastModifiedBy>ramya abi</cp:lastModifiedBy>
  <cp:revision>16</cp:revision>
  <dcterms:created xsi:type="dcterms:W3CDTF">2021-05-19T08:54:01Z</dcterms:created>
  <dcterms:modified xsi:type="dcterms:W3CDTF">2021-05-19T10:29:05Z</dcterms:modified>
</cp:coreProperties>
</file>