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69" r:id="rId8"/>
    <p:sldId id="266" r:id="rId9"/>
    <p:sldId id="268" r:id="rId10"/>
    <p:sldId id="270" r:id="rId11"/>
    <p:sldId id="264" r:id="rId12"/>
    <p:sldId id="271" r:id="rId13"/>
    <p:sldId id="272" r:id="rId14"/>
    <p:sldId id="26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95" y="67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5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4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95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951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3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3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7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76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8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2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827A9-F4F2-427D-9AB6-4B7CB2209181}" type="datetimeFigureOut">
              <a:rPr lang="en-IN" smtClean="0"/>
              <a:t>01-06-2021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4734CD-740D-4C84-B49C-5C6D05A96F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787F-972D-4CB0-95F5-764D4447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PreLearningApp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BD8B-AE86-427A-B6E3-15C0C924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TEAM MEMBERS: 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KIRAN BS (M1064186),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TAPAN BEHERA (M1064210), 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ANIKET DHANAWADE (M1064349),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PAVAN KUMAR (M1064299),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SAI HARSHA VARDHAN BOKAM(M1064236),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SURAJKUMAR LOCHAR(M1064384), 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RAMYA (M1064228)</a:t>
            </a:r>
          </a:p>
        </p:txBody>
      </p:sp>
    </p:spTree>
    <p:extLst>
      <p:ext uri="{BB962C8B-B14F-4D97-AF65-F5344CB8AC3E}">
        <p14:creationId xmlns:p14="http://schemas.microsoft.com/office/powerpoint/2010/main" val="1280527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E3CC-C57D-41C7-BF21-11261FE5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0B905C-36AE-41E2-AE3F-C4E31E51F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9" y="1411551"/>
            <a:ext cx="8804017" cy="4836849"/>
          </a:xfrm>
        </p:spPr>
      </p:pic>
    </p:spTree>
    <p:extLst>
      <p:ext uri="{BB962C8B-B14F-4D97-AF65-F5344CB8AC3E}">
        <p14:creationId xmlns:p14="http://schemas.microsoft.com/office/powerpoint/2010/main" val="347377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3D2F-4B1B-43E4-A7E9-385CBDD1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14" y="314178"/>
            <a:ext cx="3729076" cy="825305"/>
          </a:xfrm>
        </p:spPr>
        <p:txBody>
          <a:bodyPr anchor="ctr">
            <a:normAutofit/>
          </a:bodyPr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198D3-E65D-4BF6-AE5C-E2C97031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9" y="1227659"/>
            <a:ext cx="9792070" cy="48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D003-4270-4607-BAB1-77FFB38C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ACC3841-369E-4B6B-9FB2-4BA988DF1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1617786"/>
            <a:ext cx="8961120" cy="4424240"/>
          </a:xfrm>
        </p:spPr>
      </p:pic>
    </p:spTree>
    <p:extLst>
      <p:ext uri="{BB962C8B-B14F-4D97-AF65-F5344CB8AC3E}">
        <p14:creationId xmlns:p14="http://schemas.microsoft.com/office/powerpoint/2010/main" val="383575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6FA6-D8FD-4C2C-898F-8562D6B4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28"/>
          </a:xfrm>
        </p:spPr>
        <p:txBody>
          <a:bodyPr/>
          <a:lstStyle/>
          <a:p>
            <a:r>
              <a:rPr lang="en-US" dirty="0"/>
              <a:t>Velocity Chart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9FB2ED-45F5-44FC-B6AB-1594D8832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94228"/>
            <a:ext cx="8733951" cy="4747797"/>
          </a:xfrm>
        </p:spPr>
      </p:pic>
    </p:spTree>
    <p:extLst>
      <p:ext uri="{BB962C8B-B14F-4D97-AF65-F5344CB8AC3E}">
        <p14:creationId xmlns:p14="http://schemas.microsoft.com/office/powerpoint/2010/main" val="234813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E58-1628-4046-9C78-A76C448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GIT Repository</a:t>
            </a:r>
          </a:p>
        </p:txBody>
      </p:sp>
      <p:pic>
        <p:nvPicPr>
          <p:cNvPr id="11" name="Content Placeholder 10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E7233E0-FF47-4D63-A4B2-3A2C1C8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2" y="1422400"/>
            <a:ext cx="8596668" cy="4619625"/>
          </a:xfrm>
        </p:spPr>
      </p:pic>
    </p:spTree>
    <p:extLst>
      <p:ext uri="{BB962C8B-B14F-4D97-AF65-F5344CB8AC3E}">
        <p14:creationId xmlns:p14="http://schemas.microsoft.com/office/powerpoint/2010/main" val="369859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6603-6FF4-4A53-BCC7-B15AFE0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74" y="2660342"/>
            <a:ext cx="5670198" cy="1086035"/>
          </a:xfrm>
        </p:spPr>
        <p:txBody>
          <a:bodyPr>
            <a:no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1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F09-A91F-4A41-8067-CBC0892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911225"/>
            <a:ext cx="8596668" cy="1320800"/>
          </a:xfrm>
        </p:spPr>
        <p:txBody>
          <a:bodyPr/>
          <a:lstStyle/>
          <a:p>
            <a:r>
              <a:rPr lang="en-IN" dirty="0"/>
              <a:t>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CC77-9DEA-45FB-9528-BAB9B66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270642"/>
          </a:xfrm>
        </p:spPr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IN" dirty="0"/>
              <a:t>Authentication</a:t>
            </a:r>
          </a:p>
          <a:p>
            <a:r>
              <a:rPr lang="en-IN" dirty="0"/>
              <a:t>Access Study Materials and Resources </a:t>
            </a:r>
          </a:p>
          <a:p>
            <a:r>
              <a:rPr lang="en-IN" dirty="0"/>
              <a:t>Practice and assess programming concepts</a:t>
            </a:r>
          </a:p>
          <a:p>
            <a:r>
              <a:rPr lang="en-IN" dirty="0"/>
              <a:t>Post doubts</a:t>
            </a:r>
          </a:p>
          <a:p>
            <a:r>
              <a:rPr lang="en-IN" dirty="0"/>
              <a:t>Resolve doubts </a:t>
            </a:r>
          </a:p>
          <a:p>
            <a:r>
              <a:rPr lang="en-IN" dirty="0"/>
              <a:t>User Profile</a:t>
            </a:r>
          </a:p>
          <a:p>
            <a:r>
              <a:rPr lang="en-US" dirty="0"/>
              <a:t>Share and Care page for motivation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01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B337-9FB7-4DE5-BD08-24BE43E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46" y="697987"/>
            <a:ext cx="9603275" cy="871881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10C32-2254-4379-AB78-0687904E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1"/>
          <a:stretch/>
        </p:blipFill>
        <p:spPr>
          <a:xfrm>
            <a:off x="1642371" y="1676400"/>
            <a:ext cx="6635790" cy="4928585"/>
          </a:xfrm>
        </p:spPr>
      </p:pic>
    </p:spTree>
    <p:extLst>
      <p:ext uri="{BB962C8B-B14F-4D97-AF65-F5344CB8AC3E}">
        <p14:creationId xmlns:p14="http://schemas.microsoft.com/office/powerpoint/2010/main" val="21816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9381-B6D4-4C00-B0E6-00485919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625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7" name="Content Placeholder 6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1F427B0E-4546-4A09-9B88-89F3F2033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06769"/>
            <a:ext cx="8972574" cy="4567927"/>
          </a:xfrm>
        </p:spPr>
      </p:pic>
    </p:spTree>
    <p:extLst>
      <p:ext uri="{BB962C8B-B14F-4D97-AF65-F5344CB8AC3E}">
        <p14:creationId xmlns:p14="http://schemas.microsoft.com/office/powerpoint/2010/main" val="288921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EFA-AD8F-43CD-B871-940A28C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FEBB3F1E-8AAB-4072-8287-921ACEE65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346200"/>
            <a:ext cx="8140700" cy="4775200"/>
          </a:xfrm>
        </p:spPr>
      </p:pic>
    </p:spTree>
    <p:extLst>
      <p:ext uri="{BB962C8B-B14F-4D97-AF65-F5344CB8AC3E}">
        <p14:creationId xmlns:p14="http://schemas.microsoft.com/office/powerpoint/2010/main" val="253149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328-8206-4376-9140-C6B2B64B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8679"/>
            <a:ext cx="8596668" cy="1023892"/>
          </a:xfrm>
        </p:spPr>
        <p:txBody>
          <a:bodyPr/>
          <a:lstStyle/>
          <a:p>
            <a:r>
              <a:rPr lang="en-US" dirty="0"/>
              <a:t>Backlog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98974-C2F5-485D-ACDF-CDE1090F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6" t="8130" r="3784"/>
          <a:stretch/>
        </p:blipFill>
        <p:spPr>
          <a:xfrm>
            <a:off x="677334" y="1233996"/>
            <a:ext cx="8309500" cy="5041038"/>
          </a:xfrm>
        </p:spPr>
      </p:pic>
    </p:spTree>
    <p:extLst>
      <p:ext uri="{BB962C8B-B14F-4D97-AF65-F5344CB8AC3E}">
        <p14:creationId xmlns:p14="http://schemas.microsoft.com/office/powerpoint/2010/main" val="337160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D9CC-0942-4093-9393-906B4728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35CA2A-3572-48B3-BDE1-B12BFF328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4228"/>
            <a:ext cx="8748019" cy="4825218"/>
          </a:xfrm>
        </p:spPr>
      </p:pic>
    </p:spTree>
    <p:extLst>
      <p:ext uri="{BB962C8B-B14F-4D97-AF65-F5344CB8AC3E}">
        <p14:creationId xmlns:p14="http://schemas.microsoft.com/office/powerpoint/2010/main" val="28791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AA64-330A-452C-8D8F-E69149B4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3935BB-5744-4B03-B5C8-C1AD6A832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8" y="1252026"/>
            <a:ext cx="8496696" cy="4938270"/>
          </a:xfrm>
        </p:spPr>
      </p:pic>
    </p:spTree>
    <p:extLst>
      <p:ext uri="{BB962C8B-B14F-4D97-AF65-F5344CB8AC3E}">
        <p14:creationId xmlns:p14="http://schemas.microsoft.com/office/powerpoint/2010/main" val="30799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340B-1DB7-43DA-BF53-97D4F590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Sprints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00252C-B251-4CB8-9B05-36AC59733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10" y="1392702"/>
            <a:ext cx="8596667" cy="4649323"/>
          </a:xfrm>
        </p:spPr>
      </p:pic>
    </p:spTree>
    <p:extLst>
      <p:ext uri="{BB962C8B-B14F-4D97-AF65-F5344CB8AC3E}">
        <p14:creationId xmlns:p14="http://schemas.microsoft.com/office/powerpoint/2010/main" val="4120197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87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PreLearningApp</vt:lpstr>
      <vt:lpstr>Requirements </vt:lpstr>
      <vt:lpstr>Use case diagram</vt:lpstr>
      <vt:lpstr>Activity Diagram</vt:lpstr>
      <vt:lpstr>Class Diagram</vt:lpstr>
      <vt:lpstr>Backlog </vt:lpstr>
      <vt:lpstr>Epics</vt:lpstr>
      <vt:lpstr>Sprint</vt:lpstr>
      <vt:lpstr>Active Sprints</vt:lpstr>
      <vt:lpstr>Issues</vt:lpstr>
      <vt:lpstr>Database</vt:lpstr>
      <vt:lpstr>Burndown Chart</vt:lpstr>
      <vt:lpstr>Velocity Chart</vt:lpstr>
      <vt:lpstr>GIT Repository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PreLearningApp</dc:title>
  <dc:creator>ramya abi</dc:creator>
  <cp:lastModifiedBy>ANIKET DHANAWADE</cp:lastModifiedBy>
  <cp:revision>39</cp:revision>
  <dcterms:created xsi:type="dcterms:W3CDTF">2021-05-19T08:54:01Z</dcterms:created>
  <dcterms:modified xsi:type="dcterms:W3CDTF">2021-06-01T12:26:21Z</dcterms:modified>
</cp:coreProperties>
</file>