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61" r:id="rId7"/>
    <p:sldId id="257" r:id="rId8"/>
    <p:sldId id="262" r:id="rId9"/>
    <p:sldId id="263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20" y="-104"/>
      </p:cViewPr>
      <p:guideLst>
        <p:guide orient="horz" pos="2160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6029-8308-2D43-8A9B-2793DF31CBDE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B2E95-CD3E-7D4A-AB7F-70214626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Chemistry to History via Kernel Embedding</a:t>
            </a:r>
          </a:p>
        </p:txBody>
      </p:sp>
    </p:spTree>
    <p:extLst>
      <p:ext uri="{BB962C8B-B14F-4D97-AF65-F5344CB8AC3E}">
        <p14:creationId xmlns:p14="http://schemas.microsoft.com/office/powerpoint/2010/main" val="49257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pic>
        <p:nvPicPr>
          <p:cNvPr id="4" name="Picture 3" descr="Overall_network_direct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0" y="1616194"/>
            <a:ext cx="7371938" cy="47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Site </a:t>
            </a:r>
            <a:r>
              <a:rPr lang="en-US" dirty="0" err="1" smtClean="0"/>
              <a:t>Classificiation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0494" y="1904800"/>
            <a:ext cx="157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(On the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7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Picture 4" descr="korak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81" y="1879050"/>
            <a:ext cx="6910013" cy="46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5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Picture 4" descr="Time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34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Content Placeholder 3" descr="pottery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1" b="16821"/>
          <a:stretch>
            <a:fillRect/>
          </a:stretch>
        </p:blipFill>
        <p:spPr>
          <a:xfrm>
            <a:off x="34175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2061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1) Dataset from Lawrence Berkeley National Laboratory (LBNL) Nuclear Archaeology Program </a:t>
            </a:r>
          </a:p>
          <a:p>
            <a:endParaRPr lang="en-US" dirty="0"/>
          </a:p>
          <a:p>
            <a:r>
              <a:rPr lang="en-US" dirty="0"/>
              <a:t>2) Contains geographical, historical records and chemical compositions of the artifact </a:t>
            </a:r>
          </a:p>
          <a:p>
            <a:endParaRPr lang="en-US" dirty="0"/>
          </a:p>
          <a:p>
            <a:r>
              <a:rPr lang="en-US" dirty="0"/>
              <a:t>3)886 pieces of artifacts from ancient Greece, discovered from 31 archaeological sites</a:t>
            </a:r>
          </a:p>
          <a:p>
            <a:endParaRPr lang="en-US" dirty="0"/>
          </a:p>
          <a:p>
            <a:r>
              <a:rPr lang="en-US" dirty="0"/>
              <a:t>4) The time frame in our sample covers from the Early Helladic era (around 3200 BC) to Roman Republic</a:t>
            </a:r>
          </a:p>
        </p:txBody>
      </p:sp>
    </p:spTree>
    <p:extLst>
      <p:ext uri="{BB962C8B-B14F-4D97-AF65-F5344CB8AC3E}">
        <p14:creationId xmlns:p14="http://schemas.microsoft.com/office/powerpoint/2010/main" val="3961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(On the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On the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2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 descr="Network_ev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51" y="1164361"/>
            <a:ext cx="4436935" cy="56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Overall_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2072350"/>
            <a:ext cx="4527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</Words>
  <Application>Microsoft Macintosh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From Chemistry to History via Kernel Embedding</vt:lpstr>
      <vt:lpstr>Problem statement</vt:lpstr>
      <vt:lpstr>Problem statement</vt:lpstr>
      <vt:lpstr>Problem statement</vt:lpstr>
      <vt:lpstr>Data Set</vt:lpstr>
      <vt:lpstr>Previous Work</vt:lpstr>
      <vt:lpstr>Methodology</vt:lpstr>
      <vt:lpstr>Results</vt:lpstr>
      <vt:lpstr>Results</vt:lpstr>
      <vt:lpstr>Results </vt:lpstr>
      <vt:lpstr>Results: Site Classificiation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Chemistry to History via Kernel Embedding</dc:title>
  <dc:creator>Christopher Miles</dc:creator>
  <cp:lastModifiedBy>Christopher Miles</cp:lastModifiedBy>
  <cp:revision>5</cp:revision>
  <dcterms:created xsi:type="dcterms:W3CDTF">2016-11-17T00:35:53Z</dcterms:created>
  <dcterms:modified xsi:type="dcterms:W3CDTF">2016-11-17T01:17:26Z</dcterms:modified>
</cp:coreProperties>
</file>