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20" y="-104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Chemistry to History via Kernel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 descr="korak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1" y="1879050"/>
            <a:ext cx="6910013" cy="46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Content Placeholder 3" descr="pottery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1" b="16821"/>
          <a:stretch>
            <a:fillRect/>
          </a:stretch>
        </p:blipFill>
        <p:spPr>
          <a:xfrm>
            <a:off x="34175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206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2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 descr="Network_ev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1" y="1164361"/>
            <a:ext cx="4436935" cy="56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Overall_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072350"/>
            <a:ext cx="4527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Macintosh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From Chemistry to History via Kernel Embedding</vt:lpstr>
      <vt:lpstr>Problem statement</vt:lpstr>
      <vt:lpstr>Problem statement</vt:lpstr>
      <vt:lpstr>Data Set</vt:lpstr>
      <vt:lpstr>Previous Work</vt:lpstr>
      <vt:lpstr>Methodology</vt:lpstr>
      <vt:lpstr>Results</vt:lpstr>
      <vt:lpstr>Results</vt:lpstr>
      <vt:lpstr>Conclusion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Chemistry to History via Kernel Embedding</dc:title>
  <dc:creator>Christopher Miles</dc:creator>
  <cp:lastModifiedBy>Christopher Miles</cp:lastModifiedBy>
  <cp:revision>3</cp:revision>
  <dcterms:created xsi:type="dcterms:W3CDTF">2016-11-17T00:35:53Z</dcterms:created>
  <dcterms:modified xsi:type="dcterms:W3CDTF">2016-11-17T00:56:07Z</dcterms:modified>
</cp:coreProperties>
</file>