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9" r:id="rId2"/>
    <p:sldId id="259" r:id="rId3"/>
    <p:sldId id="357" r:id="rId4"/>
    <p:sldId id="347" r:id="rId5"/>
    <p:sldId id="372" r:id="rId6"/>
    <p:sldId id="373" r:id="rId7"/>
    <p:sldId id="352" r:id="rId8"/>
    <p:sldId id="353" r:id="rId9"/>
    <p:sldId id="354" r:id="rId10"/>
    <p:sldId id="360" r:id="rId11"/>
    <p:sldId id="363" r:id="rId12"/>
    <p:sldId id="365" r:id="rId13"/>
    <p:sldId id="355" r:id="rId14"/>
    <p:sldId id="366" r:id="rId15"/>
    <p:sldId id="362" r:id="rId16"/>
    <p:sldId id="367" r:id="rId17"/>
    <p:sldId id="3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855E"/>
    <a:srgbClr val="F61A2A"/>
    <a:srgbClr val="FC1C1C"/>
    <a:srgbClr val="C8B6C2"/>
    <a:srgbClr val="DBDB51"/>
    <a:srgbClr val="8C8C20"/>
    <a:srgbClr val="DE9A70"/>
    <a:srgbClr val="885624"/>
    <a:srgbClr val="287251"/>
    <a:srgbClr val="0D4B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F2654-A0BB-4E9E-9D47-0B88D1910A33}" v="220" dt="2024-09-29T11:29:34.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4" d="100"/>
          <a:sy n="104" d="100"/>
        </p:scale>
        <p:origin x="798"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Hade" userId="f0e4b717-03d3-4271-ad15-50c4738de6f5" providerId="ADAL" clId="{9FBF2654-A0BB-4E9E-9D47-0B88D1910A33}"/>
    <pc:docChg chg="undo redo custSel addSld delSld modSld">
      <pc:chgData name="Aniket Hade" userId="f0e4b717-03d3-4271-ad15-50c4738de6f5" providerId="ADAL" clId="{9FBF2654-A0BB-4E9E-9D47-0B88D1910A33}" dt="2024-09-29T11:29:37.270" v="2546" actId="20577"/>
      <pc:docMkLst>
        <pc:docMk/>
      </pc:docMkLst>
      <pc:sldChg chg="delSp mod">
        <pc:chgData name="Aniket Hade" userId="f0e4b717-03d3-4271-ad15-50c4738de6f5" providerId="ADAL" clId="{9FBF2654-A0BB-4E9E-9D47-0B88D1910A33}" dt="2024-09-29T04:34:59.885" v="26" actId="478"/>
        <pc:sldMkLst>
          <pc:docMk/>
          <pc:sldMk cId="906969659" sldId="256"/>
        </pc:sldMkLst>
        <pc:spChg chg="del">
          <ac:chgData name="Aniket Hade" userId="f0e4b717-03d3-4271-ad15-50c4738de6f5" providerId="ADAL" clId="{9FBF2654-A0BB-4E9E-9D47-0B88D1910A33}" dt="2024-09-29T04:34:59.885" v="26" actId="478"/>
          <ac:spMkLst>
            <pc:docMk/>
            <pc:sldMk cId="906969659" sldId="256"/>
            <ac:spMk id="5" creationId="{FFE6ADF0-9223-0FD0-2237-C97A1F7B6F42}"/>
          </ac:spMkLst>
        </pc:spChg>
      </pc:sldChg>
      <pc:sldChg chg="modSp mod">
        <pc:chgData name="Aniket Hade" userId="f0e4b717-03d3-4271-ad15-50c4738de6f5" providerId="ADAL" clId="{9FBF2654-A0BB-4E9E-9D47-0B88D1910A33}" dt="2024-09-29T09:41:26.790" v="1540" actId="20577"/>
        <pc:sldMkLst>
          <pc:docMk/>
          <pc:sldMk cId="3903141060" sldId="257"/>
        </pc:sldMkLst>
        <pc:spChg chg="mod">
          <ac:chgData name="Aniket Hade" userId="f0e4b717-03d3-4271-ad15-50c4738de6f5" providerId="ADAL" clId="{9FBF2654-A0BB-4E9E-9D47-0B88D1910A33}" dt="2024-09-29T09:41:26.790" v="1540" actId="20577"/>
          <ac:spMkLst>
            <pc:docMk/>
            <pc:sldMk cId="3903141060" sldId="257"/>
            <ac:spMk id="6" creationId="{CA9A2BAA-7CE0-7479-E1A7-48DEFF76CEA0}"/>
          </ac:spMkLst>
        </pc:spChg>
      </pc:sldChg>
      <pc:sldChg chg="modSp mod">
        <pc:chgData name="Aniket Hade" userId="f0e4b717-03d3-4271-ad15-50c4738de6f5" providerId="ADAL" clId="{9FBF2654-A0BB-4E9E-9D47-0B88D1910A33}" dt="2024-09-29T11:29:37.270" v="2546" actId="20577"/>
        <pc:sldMkLst>
          <pc:docMk/>
          <pc:sldMk cId="567341179" sldId="259"/>
        </pc:sldMkLst>
        <pc:spChg chg="mod">
          <ac:chgData name="Aniket Hade" userId="f0e4b717-03d3-4271-ad15-50c4738de6f5" providerId="ADAL" clId="{9FBF2654-A0BB-4E9E-9D47-0B88D1910A33}" dt="2024-09-29T09:39:32.028" v="1524" actId="20577"/>
          <ac:spMkLst>
            <pc:docMk/>
            <pc:sldMk cId="567341179" sldId="259"/>
            <ac:spMk id="11" creationId="{9364E306-1470-46C0-B31B-5FD0B0753C8F}"/>
          </ac:spMkLst>
        </pc:spChg>
        <pc:spChg chg="mod">
          <ac:chgData name="Aniket Hade" userId="f0e4b717-03d3-4271-ad15-50c4738de6f5" providerId="ADAL" clId="{9FBF2654-A0BB-4E9E-9D47-0B88D1910A33}" dt="2024-09-29T09:39:46.593" v="1525" actId="20577"/>
          <ac:spMkLst>
            <pc:docMk/>
            <pc:sldMk cId="567341179" sldId="259"/>
            <ac:spMk id="12" creationId="{A4B39D17-CD9D-27BE-B929-E661473DD871}"/>
          </ac:spMkLst>
        </pc:spChg>
        <pc:spChg chg="mod">
          <ac:chgData name="Aniket Hade" userId="f0e4b717-03d3-4271-ad15-50c4738de6f5" providerId="ADAL" clId="{9FBF2654-A0BB-4E9E-9D47-0B88D1910A33}" dt="2024-09-29T09:40:06.318" v="1536" actId="20577"/>
          <ac:spMkLst>
            <pc:docMk/>
            <pc:sldMk cId="567341179" sldId="259"/>
            <ac:spMk id="15" creationId="{0EAB0EF7-BC15-55A2-E242-897AAEA9AA73}"/>
          </ac:spMkLst>
        </pc:spChg>
        <pc:spChg chg="mod">
          <ac:chgData name="Aniket Hade" userId="f0e4b717-03d3-4271-ad15-50c4738de6f5" providerId="ADAL" clId="{9FBF2654-A0BB-4E9E-9D47-0B88D1910A33}" dt="2024-09-29T09:40:09.082" v="1538" actId="20577"/>
          <ac:spMkLst>
            <pc:docMk/>
            <pc:sldMk cId="567341179" sldId="259"/>
            <ac:spMk id="16" creationId="{894FB00D-A075-C404-4A68-7EE58E011013}"/>
          </ac:spMkLst>
        </pc:spChg>
        <pc:spChg chg="mod">
          <ac:chgData name="Aniket Hade" userId="f0e4b717-03d3-4271-ad15-50c4738de6f5" providerId="ADAL" clId="{9FBF2654-A0BB-4E9E-9D47-0B88D1910A33}" dt="2024-09-29T11:29:34.804" v="2544" actId="20577"/>
          <ac:spMkLst>
            <pc:docMk/>
            <pc:sldMk cId="567341179" sldId="259"/>
            <ac:spMk id="19" creationId="{119005CB-1999-B648-6743-FEF3E66ED502}"/>
          </ac:spMkLst>
        </pc:spChg>
        <pc:spChg chg="mod">
          <ac:chgData name="Aniket Hade" userId="f0e4b717-03d3-4271-ad15-50c4738de6f5" providerId="ADAL" clId="{9FBF2654-A0BB-4E9E-9D47-0B88D1910A33}" dt="2024-09-29T11:29:37.270" v="2546" actId="20577"/>
          <ac:spMkLst>
            <pc:docMk/>
            <pc:sldMk cId="567341179" sldId="259"/>
            <ac:spMk id="20" creationId="{2FDE9DAF-8656-63B2-A4D5-0CE1342A9AE0}"/>
          </ac:spMkLst>
        </pc:spChg>
      </pc:sldChg>
      <pc:sldChg chg="modSp mod">
        <pc:chgData name="Aniket Hade" userId="f0e4b717-03d3-4271-ad15-50c4738de6f5" providerId="ADAL" clId="{9FBF2654-A0BB-4E9E-9D47-0B88D1910A33}" dt="2024-09-29T09:41:30.777" v="1542" actId="20577"/>
        <pc:sldMkLst>
          <pc:docMk/>
          <pc:sldMk cId="431676238" sldId="262"/>
        </pc:sldMkLst>
        <pc:spChg chg="mod">
          <ac:chgData name="Aniket Hade" userId="f0e4b717-03d3-4271-ad15-50c4738de6f5" providerId="ADAL" clId="{9FBF2654-A0BB-4E9E-9D47-0B88D1910A33}" dt="2024-09-29T09:41:30.777" v="1542" actId="20577"/>
          <ac:spMkLst>
            <pc:docMk/>
            <pc:sldMk cId="431676238" sldId="262"/>
            <ac:spMk id="6" creationId="{CA9A2BAA-7CE0-7479-E1A7-48DEFF76CEA0}"/>
          </ac:spMkLst>
        </pc:spChg>
        <pc:spChg chg="mod">
          <ac:chgData name="Aniket Hade" userId="f0e4b717-03d3-4271-ad15-50c4738de6f5" providerId="ADAL" clId="{9FBF2654-A0BB-4E9E-9D47-0B88D1910A33}" dt="2024-09-29T08:07:27.732" v="1051" actId="20577"/>
          <ac:spMkLst>
            <pc:docMk/>
            <pc:sldMk cId="431676238" sldId="262"/>
            <ac:spMk id="9" creationId="{3FA4AA37-B082-7189-8617-95ADD73C1652}"/>
          </ac:spMkLst>
        </pc:spChg>
        <pc:spChg chg="mod">
          <ac:chgData name="Aniket Hade" userId="f0e4b717-03d3-4271-ad15-50c4738de6f5" providerId="ADAL" clId="{9FBF2654-A0BB-4E9E-9D47-0B88D1910A33}" dt="2024-09-29T08:07:07.479" v="1037" actId="20577"/>
          <ac:spMkLst>
            <pc:docMk/>
            <pc:sldMk cId="431676238" sldId="262"/>
            <ac:spMk id="22" creationId="{5A0604F1-B789-5F89-B3B4-483B6298DDEF}"/>
          </ac:spMkLst>
        </pc:spChg>
        <pc:spChg chg="mod">
          <ac:chgData name="Aniket Hade" userId="f0e4b717-03d3-4271-ad15-50c4738de6f5" providerId="ADAL" clId="{9FBF2654-A0BB-4E9E-9D47-0B88D1910A33}" dt="2024-09-29T08:07:01.756" v="1033" actId="20577"/>
          <ac:spMkLst>
            <pc:docMk/>
            <pc:sldMk cId="431676238" sldId="262"/>
            <ac:spMk id="24" creationId="{27577BE0-0DCE-96E6-FD59-FFCB0F167477}"/>
          </ac:spMkLst>
        </pc:spChg>
        <pc:spChg chg="mod">
          <ac:chgData name="Aniket Hade" userId="f0e4b717-03d3-4271-ad15-50c4738de6f5" providerId="ADAL" clId="{9FBF2654-A0BB-4E9E-9D47-0B88D1910A33}" dt="2024-09-29T08:06:52.796" v="1028" actId="20577"/>
          <ac:spMkLst>
            <pc:docMk/>
            <pc:sldMk cId="431676238" sldId="262"/>
            <ac:spMk id="26" creationId="{F8DFCF15-B57D-58BF-74E2-84543E5BB686}"/>
          </ac:spMkLst>
        </pc:spChg>
      </pc:sldChg>
      <pc:sldChg chg="modSp mod">
        <pc:chgData name="Aniket Hade" userId="f0e4b717-03d3-4271-ad15-50c4738de6f5" providerId="ADAL" clId="{9FBF2654-A0BB-4E9E-9D47-0B88D1910A33}" dt="2024-09-29T09:41:39.207" v="1546" actId="20577"/>
        <pc:sldMkLst>
          <pc:docMk/>
          <pc:sldMk cId="831587863" sldId="263"/>
        </pc:sldMkLst>
        <pc:spChg chg="mod">
          <ac:chgData name="Aniket Hade" userId="f0e4b717-03d3-4271-ad15-50c4738de6f5" providerId="ADAL" clId="{9FBF2654-A0BB-4E9E-9D47-0B88D1910A33}" dt="2024-09-29T09:41:39.207" v="1546" actId="20577"/>
          <ac:spMkLst>
            <pc:docMk/>
            <pc:sldMk cId="831587863" sldId="263"/>
            <ac:spMk id="6" creationId="{CA9A2BAA-7CE0-7479-E1A7-48DEFF76CEA0}"/>
          </ac:spMkLst>
        </pc:spChg>
      </pc:sldChg>
      <pc:sldChg chg="modSp mod">
        <pc:chgData name="Aniket Hade" userId="f0e4b717-03d3-4271-ad15-50c4738de6f5" providerId="ADAL" clId="{9FBF2654-A0BB-4E9E-9D47-0B88D1910A33}" dt="2024-09-29T09:42:28.579" v="1547" actId="20577"/>
        <pc:sldMkLst>
          <pc:docMk/>
          <pc:sldMk cId="4127680580" sldId="264"/>
        </pc:sldMkLst>
        <pc:spChg chg="mod">
          <ac:chgData name="Aniket Hade" userId="f0e4b717-03d3-4271-ad15-50c4738de6f5" providerId="ADAL" clId="{9FBF2654-A0BB-4E9E-9D47-0B88D1910A33}" dt="2024-09-29T07:34:48.516" v="765" actId="20577"/>
          <ac:spMkLst>
            <pc:docMk/>
            <pc:sldMk cId="4127680580" sldId="264"/>
            <ac:spMk id="6" creationId="{CA9A2BAA-7CE0-7479-E1A7-48DEFF76CEA0}"/>
          </ac:spMkLst>
        </pc:spChg>
        <pc:spChg chg="mod">
          <ac:chgData name="Aniket Hade" userId="f0e4b717-03d3-4271-ad15-50c4738de6f5" providerId="ADAL" clId="{9FBF2654-A0BB-4E9E-9D47-0B88D1910A33}" dt="2024-09-29T09:42:28.579" v="1547" actId="20577"/>
          <ac:spMkLst>
            <pc:docMk/>
            <pc:sldMk cId="4127680580" sldId="264"/>
            <ac:spMk id="8" creationId="{98958601-D84A-385D-C930-DC7078FD73B6}"/>
          </ac:spMkLst>
        </pc:spChg>
        <pc:graphicFrameChg chg="mod">
          <ac:chgData name="Aniket Hade" userId="f0e4b717-03d3-4271-ad15-50c4738de6f5" providerId="ADAL" clId="{9FBF2654-A0BB-4E9E-9D47-0B88D1910A33}" dt="2024-09-29T09:19:32.661" v="1325" actId="2711"/>
          <ac:graphicFrameMkLst>
            <pc:docMk/>
            <pc:sldMk cId="4127680580" sldId="264"/>
            <ac:graphicFrameMk id="5" creationId="{F2B79D71-B2B5-561B-B749-E5591DCB5A8A}"/>
          </ac:graphicFrameMkLst>
        </pc:graphicFrameChg>
        <pc:graphicFrameChg chg="modGraphic">
          <ac:chgData name="Aniket Hade" userId="f0e4b717-03d3-4271-ad15-50c4738de6f5" providerId="ADAL" clId="{9FBF2654-A0BB-4E9E-9D47-0B88D1910A33}" dt="2024-09-29T09:19:46.174" v="1327" actId="255"/>
          <ac:graphicFrameMkLst>
            <pc:docMk/>
            <pc:sldMk cId="4127680580" sldId="264"/>
            <ac:graphicFrameMk id="12" creationId="{965A70B9-7A85-C311-1B35-AC13AF28D784}"/>
          </ac:graphicFrameMkLst>
        </pc:graphicFrameChg>
      </pc:sldChg>
      <pc:sldChg chg="modSp mod">
        <pc:chgData name="Aniket Hade" userId="f0e4b717-03d3-4271-ad15-50c4738de6f5" providerId="ADAL" clId="{9FBF2654-A0BB-4E9E-9D47-0B88D1910A33}" dt="2024-09-29T09:41:34.682" v="1544" actId="20577"/>
        <pc:sldMkLst>
          <pc:docMk/>
          <pc:sldMk cId="4133644782" sldId="265"/>
        </pc:sldMkLst>
        <pc:spChg chg="mod">
          <ac:chgData name="Aniket Hade" userId="f0e4b717-03d3-4271-ad15-50c4738de6f5" providerId="ADAL" clId="{9FBF2654-A0BB-4E9E-9D47-0B88D1910A33}" dt="2024-09-29T09:41:34.682" v="1544" actId="20577"/>
          <ac:spMkLst>
            <pc:docMk/>
            <pc:sldMk cId="4133644782" sldId="265"/>
            <ac:spMk id="6" creationId="{CA9A2BAA-7CE0-7479-E1A7-48DEFF76CEA0}"/>
          </ac:spMkLst>
        </pc:spChg>
        <pc:spChg chg="mod">
          <ac:chgData name="Aniket Hade" userId="f0e4b717-03d3-4271-ad15-50c4738de6f5" providerId="ADAL" clId="{9FBF2654-A0BB-4E9E-9D47-0B88D1910A33}" dt="2024-09-29T04:47:31.334" v="177" actId="1036"/>
          <ac:spMkLst>
            <pc:docMk/>
            <pc:sldMk cId="4133644782" sldId="265"/>
            <ac:spMk id="114" creationId="{95FCEFF0-C1CE-9866-CAB5-D9177B73D30F}"/>
          </ac:spMkLst>
        </pc:spChg>
        <pc:spChg chg="mod">
          <ac:chgData name="Aniket Hade" userId="f0e4b717-03d3-4271-ad15-50c4738de6f5" providerId="ADAL" clId="{9FBF2654-A0BB-4E9E-9D47-0B88D1910A33}" dt="2024-09-29T04:47:31.334" v="177" actId="1036"/>
          <ac:spMkLst>
            <pc:docMk/>
            <pc:sldMk cId="4133644782" sldId="265"/>
            <ac:spMk id="115" creationId="{F65EE124-B3FC-0961-B5C1-E7FC90404020}"/>
          </ac:spMkLst>
        </pc:spChg>
        <pc:spChg chg="mod">
          <ac:chgData name="Aniket Hade" userId="f0e4b717-03d3-4271-ad15-50c4738de6f5" providerId="ADAL" clId="{9FBF2654-A0BB-4E9E-9D47-0B88D1910A33}" dt="2024-09-29T04:46:44.966" v="123" actId="1035"/>
          <ac:spMkLst>
            <pc:docMk/>
            <pc:sldMk cId="4133644782" sldId="265"/>
            <ac:spMk id="116" creationId="{CD7F46F6-7288-84AA-6A17-0E80E3C8C7BC}"/>
          </ac:spMkLst>
        </pc:spChg>
        <pc:spChg chg="mod">
          <ac:chgData name="Aniket Hade" userId="f0e4b717-03d3-4271-ad15-50c4738de6f5" providerId="ADAL" clId="{9FBF2654-A0BB-4E9E-9D47-0B88D1910A33}" dt="2024-09-29T04:47:31.334" v="177" actId="1036"/>
          <ac:spMkLst>
            <pc:docMk/>
            <pc:sldMk cId="4133644782" sldId="265"/>
            <ac:spMk id="117" creationId="{B7323DA1-B0C2-86C4-6ECA-E76C8B13E5C6}"/>
          </ac:spMkLst>
        </pc:spChg>
        <pc:spChg chg="mod">
          <ac:chgData name="Aniket Hade" userId="f0e4b717-03d3-4271-ad15-50c4738de6f5" providerId="ADAL" clId="{9FBF2654-A0BB-4E9E-9D47-0B88D1910A33}" dt="2024-09-29T04:49:43.131" v="212" actId="1076"/>
          <ac:spMkLst>
            <pc:docMk/>
            <pc:sldMk cId="4133644782" sldId="265"/>
            <ac:spMk id="124" creationId="{6B8CDC97-544C-E7AA-26E3-9AC2AEEDC98C}"/>
          </ac:spMkLst>
        </pc:spChg>
        <pc:spChg chg="mod">
          <ac:chgData name="Aniket Hade" userId="f0e4b717-03d3-4271-ad15-50c4738de6f5" providerId="ADAL" clId="{9FBF2654-A0BB-4E9E-9D47-0B88D1910A33}" dt="2024-09-29T04:47:31.334" v="177" actId="1036"/>
          <ac:spMkLst>
            <pc:docMk/>
            <pc:sldMk cId="4133644782" sldId="265"/>
            <ac:spMk id="127" creationId="{67B97709-35C1-96E9-0812-160D13F2295B}"/>
          </ac:spMkLst>
        </pc:spChg>
        <pc:spChg chg="mod">
          <ac:chgData name="Aniket Hade" userId="f0e4b717-03d3-4271-ad15-50c4738de6f5" providerId="ADAL" clId="{9FBF2654-A0BB-4E9E-9D47-0B88D1910A33}" dt="2024-09-29T04:47:31.334" v="177" actId="1036"/>
          <ac:spMkLst>
            <pc:docMk/>
            <pc:sldMk cId="4133644782" sldId="265"/>
            <ac:spMk id="128" creationId="{114632A3-05D6-D236-BDC5-6CA1B7161549}"/>
          </ac:spMkLst>
        </pc:spChg>
        <pc:spChg chg="mod">
          <ac:chgData name="Aniket Hade" userId="f0e4b717-03d3-4271-ad15-50c4738de6f5" providerId="ADAL" clId="{9FBF2654-A0BB-4E9E-9D47-0B88D1910A33}" dt="2024-09-29T04:47:31.334" v="177" actId="1036"/>
          <ac:spMkLst>
            <pc:docMk/>
            <pc:sldMk cId="4133644782" sldId="265"/>
            <ac:spMk id="129" creationId="{1D7E6862-B6EF-280A-F6E3-75D72FA86052}"/>
          </ac:spMkLst>
        </pc:spChg>
        <pc:spChg chg="mod">
          <ac:chgData name="Aniket Hade" userId="f0e4b717-03d3-4271-ad15-50c4738de6f5" providerId="ADAL" clId="{9FBF2654-A0BB-4E9E-9D47-0B88D1910A33}" dt="2024-09-29T04:47:31.334" v="177" actId="1036"/>
          <ac:spMkLst>
            <pc:docMk/>
            <pc:sldMk cId="4133644782" sldId="265"/>
            <ac:spMk id="130" creationId="{6C20E3D5-7163-073B-A4C5-733FD4CA3BC9}"/>
          </ac:spMkLst>
        </pc:spChg>
        <pc:spChg chg="mod">
          <ac:chgData name="Aniket Hade" userId="f0e4b717-03d3-4271-ad15-50c4738de6f5" providerId="ADAL" clId="{9FBF2654-A0BB-4E9E-9D47-0B88D1910A33}" dt="2024-09-29T04:47:31.334" v="177" actId="1036"/>
          <ac:spMkLst>
            <pc:docMk/>
            <pc:sldMk cId="4133644782" sldId="265"/>
            <ac:spMk id="131" creationId="{C458A45F-301D-6455-3529-A2340A8C7174}"/>
          </ac:spMkLst>
        </pc:spChg>
        <pc:spChg chg="mod">
          <ac:chgData name="Aniket Hade" userId="f0e4b717-03d3-4271-ad15-50c4738de6f5" providerId="ADAL" clId="{9FBF2654-A0BB-4E9E-9D47-0B88D1910A33}" dt="2024-09-29T04:47:31.334" v="177" actId="1036"/>
          <ac:spMkLst>
            <pc:docMk/>
            <pc:sldMk cId="4133644782" sldId="265"/>
            <ac:spMk id="132" creationId="{6B416707-D785-6F53-5300-2E9BD4011C7D}"/>
          </ac:spMkLst>
        </pc:spChg>
        <pc:spChg chg="mod">
          <ac:chgData name="Aniket Hade" userId="f0e4b717-03d3-4271-ad15-50c4738de6f5" providerId="ADAL" clId="{9FBF2654-A0BB-4E9E-9D47-0B88D1910A33}" dt="2024-09-29T04:47:31.334" v="177" actId="1036"/>
          <ac:spMkLst>
            <pc:docMk/>
            <pc:sldMk cId="4133644782" sldId="265"/>
            <ac:spMk id="133" creationId="{0F68605F-AF03-FD29-F6D0-FF72A2A5431B}"/>
          </ac:spMkLst>
        </pc:spChg>
        <pc:spChg chg="mod">
          <ac:chgData name="Aniket Hade" userId="f0e4b717-03d3-4271-ad15-50c4738de6f5" providerId="ADAL" clId="{9FBF2654-A0BB-4E9E-9D47-0B88D1910A33}" dt="2024-09-29T04:47:31.334" v="177" actId="1036"/>
          <ac:spMkLst>
            <pc:docMk/>
            <pc:sldMk cId="4133644782" sldId="265"/>
            <ac:spMk id="134" creationId="{6297F5BD-B720-69F0-06CE-AC3E1465FE25}"/>
          </ac:spMkLst>
        </pc:spChg>
        <pc:spChg chg="mod">
          <ac:chgData name="Aniket Hade" userId="f0e4b717-03d3-4271-ad15-50c4738de6f5" providerId="ADAL" clId="{9FBF2654-A0BB-4E9E-9D47-0B88D1910A33}" dt="2024-09-29T04:47:31.334" v="177" actId="1036"/>
          <ac:spMkLst>
            <pc:docMk/>
            <pc:sldMk cId="4133644782" sldId="265"/>
            <ac:spMk id="135" creationId="{B535DCAC-20E8-6F00-A61B-0BCAE958E3CA}"/>
          </ac:spMkLst>
        </pc:spChg>
        <pc:grpChg chg="mod">
          <ac:chgData name="Aniket Hade" userId="f0e4b717-03d3-4271-ad15-50c4738de6f5" providerId="ADAL" clId="{9FBF2654-A0BB-4E9E-9D47-0B88D1910A33}" dt="2024-09-29T04:47:31.334" v="177" actId="1036"/>
          <ac:grpSpMkLst>
            <pc:docMk/>
            <pc:sldMk cId="4133644782" sldId="265"/>
            <ac:grpSpMk id="126" creationId="{EA857642-4054-6D5F-1E6F-593C6E31A0AC}"/>
          </ac:grpSpMkLst>
        </pc:grpChg>
        <pc:grpChg chg="mod">
          <ac:chgData name="Aniket Hade" userId="f0e4b717-03d3-4271-ad15-50c4738de6f5" providerId="ADAL" clId="{9FBF2654-A0BB-4E9E-9D47-0B88D1910A33}" dt="2024-09-29T04:47:31.334" v="177" actId="1036"/>
          <ac:grpSpMkLst>
            <pc:docMk/>
            <pc:sldMk cId="4133644782" sldId="265"/>
            <ac:grpSpMk id="146" creationId="{DA8FED94-E148-095F-CE33-77232EDAC27C}"/>
          </ac:grpSpMkLst>
        </pc:grpChg>
        <pc:grpChg chg="mod">
          <ac:chgData name="Aniket Hade" userId="f0e4b717-03d3-4271-ad15-50c4738de6f5" providerId="ADAL" clId="{9FBF2654-A0BB-4E9E-9D47-0B88D1910A33}" dt="2024-09-29T04:46:03.029" v="77" actId="14100"/>
          <ac:grpSpMkLst>
            <pc:docMk/>
            <pc:sldMk cId="4133644782" sldId="265"/>
            <ac:grpSpMk id="147" creationId="{86E55A31-F0BC-A0AE-1773-F40D05529CA7}"/>
          </ac:grpSpMkLst>
        </pc:grpChg>
        <pc:picChg chg="mod">
          <ac:chgData name="Aniket Hade" userId="f0e4b717-03d3-4271-ad15-50c4738de6f5" providerId="ADAL" clId="{9FBF2654-A0BB-4E9E-9D47-0B88D1910A33}" dt="2024-09-29T04:47:31.334" v="177" actId="1036"/>
          <ac:picMkLst>
            <pc:docMk/>
            <pc:sldMk cId="4133644782" sldId="265"/>
            <ac:picMk id="113" creationId="{1AB73DAB-F67B-1D11-CD6B-A6FFAF25D43E}"/>
          </ac:picMkLst>
        </pc:picChg>
        <pc:cxnChg chg="mod">
          <ac:chgData name="Aniket Hade" userId="f0e4b717-03d3-4271-ad15-50c4738de6f5" providerId="ADAL" clId="{9FBF2654-A0BB-4E9E-9D47-0B88D1910A33}" dt="2024-09-29T04:47:53.884" v="195" actId="14100"/>
          <ac:cxnSpMkLst>
            <pc:docMk/>
            <pc:sldMk cId="4133644782" sldId="265"/>
            <ac:cxnSpMk id="152" creationId="{9AD41D27-67DC-1C72-06EF-8C94C2FD68E6}"/>
          </ac:cxnSpMkLst>
        </pc:cxnChg>
        <pc:cxnChg chg="mod">
          <ac:chgData name="Aniket Hade" userId="f0e4b717-03d3-4271-ad15-50c4738de6f5" providerId="ADAL" clId="{9FBF2654-A0BB-4E9E-9D47-0B88D1910A33}" dt="2024-09-29T04:49:14.379" v="211" actId="1036"/>
          <ac:cxnSpMkLst>
            <pc:docMk/>
            <pc:sldMk cId="4133644782" sldId="265"/>
            <ac:cxnSpMk id="154" creationId="{4C701C59-2904-B8C2-8E66-90125D60C9C9}"/>
          </ac:cxnSpMkLst>
        </pc:cxnChg>
        <pc:cxnChg chg="mod">
          <ac:chgData name="Aniket Hade" userId="f0e4b717-03d3-4271-ad15-50c4738de6f5" providerId="ADAL" clId="{9FBF2654-A0BB-4E9E-9D47-0B88D1910A33}" dt="2024-09-29T04:49:05.123" v="208" actId="14100"/>
          <ac:cxnSpMkLst>
            <pc:docMk/>
            <pc:sldMk cId="4133644782" sldId="265"/>
            <ac:cxnSpMk id="158" creationId="{9C0B0EE7-8B63-1E7C-7EBA-E1E35DB5183C}"/>
          </ac:cxnSpMkLst>
        </pc:cxnChg>
      </pc:sldChg>
      <pc:sldChg chg="modSp mod">
        <pc:chgData name="Aniket Hade" userId="f0e4b717-03d3-4271-ad15-50c4738de6f5" providerId="ADAL" clId="{9FBF2654-A0BB-4E9E-9D47-0B88D1910A33}" dt="2024-09-29T09:36:51.296" v="1466" actId="14734"/>
        <pc:sldMkLst>
          <pc:docMk/>
          <pc:sldMk cId="925363965" sldId="267"/>
        </pc:sldMkLst>
        <pc:spChg chg="mod">
          <ac:chgData name="Aniket Hade" userId="f0e4b717-03d3-4271-ad15-50c4738de6f5" providerId="ADAL" clId="{9FBF2654-A0BB-4E9E-9D47-0B88D1910A33}" dt="2024-09-29T06:42:55.439" v="505" actId="20577"/>
          <ac:spMkLst>
            <pc:docMk/>
            <pc:sldMk cId="925363965" sldId="267"/>
            <ac:spMk id="8" creationId="{98958601-D84A-385D-C930-DC7078FD73B6}"/>
          </ac:spMkLst>
        </pc:spChg>
        <pc:graphicFrameChg chg="mod modGraphic">
          <ac:chgData name="Aniket Hade" userId="f0e4b717-03d3-4271-ad15-50c4738de6f5" providerId="ADAL" clId="{9FBF2654-A0BB-4E9E-9D47-0B88D1910A33}" dt="2024-09-29T09:36:51.296" v="1466" actId="14734"/>
          <ac:graphicFrameMkLst>
            <pc:docMk/>
            <pc:sldMk cId="925363965" sldId="267"/>
            <ac:graphicFrameMk id="2" creationId="{46C9ED70-3DB5-3CE7-570E-DCDCE78669B2}"/>
          </ac:graphicFrameMkLst>
        </pc:graphicFrameChg>
      </pc:sldChg>
      <pc:sldChg chg="modSp add del mod setBg">
        <pc:chgData name="Aniket Hade" userId="f0e4b717-03d3-4271-ad15-50c4738de6f5" providerId="ADAL" clId="{9FBF2654-A0BB-4E9E-9D47-0B88D1910A33}" dt="2024-09-29T08:55:20.857" v="1052" actId="47"/>
        <pc:sldMkLst>
          <pc:docMk/>
          <pc:sldMk cId="1453471751" sldId="268"/>
        </pc:sldMkLst>
        <pc:graphicFrameChg chg="mod modGraphic">
          <ac:chgData name="Aniket Hade" userId="f0e4b717-03d3-4271-ad15-50c4738de6f5" providerId="ADAL" clId="{9FBF2654-A0BB-4E9E-9D47-0B88D1910A33}" dt="2024-09-29T06:15:58.940" v="450" actId="47"/>
          <ac:graphicFrameMkLst>
            <pc:docMk/>
            <pc:sldMk cId="1453471751" sldId="268"/>
            <ac:graphicFrameMk id="2" creationId="{46C9ED70-3DB5-3CE7-570E-DCDCE78669B2}"/>
          </ac:graphicFrameMkLst>
        </pc:graphicFrameChg>
      </pc:sldChg>
      <pc:sldChg chg="addSp modSp add mod setBg">
        <pc:chgData name="Aniket Hade" userId="f0e4b717-03d3-4271-ad15-50c4738de6f5" providerId="ADAL" clId="{9FBF2654-A0BB-4E9E-9D47-0B88D1910A33}" dt="2024-09-29T10:10:58.314" v="1559" actId="20577"/>
        <pc:sldMkLst>
          <pc:docMk/>
          <pc:sldMk cId="2919778428" sldId="269"/>
        </pc:sldMkLst>
        <pc:spChg chg="add mod">
          <ac:chgData name="Aniket Hade" userId="f0e4b717-03d3-4271-ad15-50c4738de6f5" providerId="ADAL" clId="{9FBF2654-A0BB-4E9E-9D47-0B88D1910A33}" dt="2024-09-29T07:07:19.293" v="607" actId="20577"/>
          <ac:spMkLst>
            <pc:docMk/>
            <pc:sldMk cId="2919778428" sldId="269"/>
            <ac:spMk id="3" creationId="{883CDB53-8C97-B2D8-15BF-0107571EBFCD}"/>
          </ac:spMkLst>
        </pc:spChg>
        <pc:spChg chg="add mod">
          <ac:chgData name="Aniket Hade" userId="f0e4b717-03d3-4271-ad15-50c4738de6f5" providerId="ADAL" clId="{9FBF2654-A0BB-4E9E-9D47-0B88D1910A33}" dt="2024-09-29T09:07:19.853" v="1099" actId="20577"/>
          <ac:spMkLst>
            <pc:docMk/>
            <pc:sldMk cId="2919778428" sldId="269"/>
            <ac:spMk id="4" creationId="{E5851271-DF69-0199-EC4F-821EA7F31E73}"/>
          </ac:spMkLst>
        </pc:spChg>
        <pc:spChg chg="add mod">
          <ac:chgData name="Aniket Hade" userId="f0e4b717-03d3-4271-ad15-50c4738de6f5" providerId="ADAL" clId="{9FBF2654-A0BB-4E9E-9D47-0B88D1910A33}" dt="2024-09-29T09:38:54.364" v="1506" actId="1035"/>
          <ac:spMkLst>
            <pc:docMk/>
            <pc:sldMk cId="2919778428" sldId="269"/>
            <ac:spMk id="5" creationId="{1D4878C2-D4EC-6E62-6282-87AF24963B5D}"/>
          </ac:spMkLst>
        </pc:spChg>
        <pc:spChg chg="mod">
          <ac:chgData name="Aniket Hade" userId="f0e4b717-03d3-4271-ad15-50c4738de6f5" providerId="ADAL" clId="{9FBF2654-A0BB-4E9E-9D47-0B88D1910A33}" dt="2024-09-29T10:10:58.314" v="1559" actId="20577"/>
          <ac:spMkLst>
            <pc:docMk/>
            <pc:sldMk cId="2919778428" sldId="269"/>
            <ac:spMk id="6" creationId="{CA9A2BAA-7CE0-7479-E1A7-48DEFF76CEA0}"/>
          </ac:spMkLst>
        </pc:spChg>
        <pc:spChg chg="mod">
          <ac:chgData name="Aniket Hade" userId="f0e4b717-03d3-4271-ad15-50c4738de6f5" providerId="ADAL" clId="{9FBF2654-A0BB-4E9E-9D47-0B88D1910A33}" dt="2024-09-29T06:43:01.648" v="508" actId="20577"/>
          <ac:spMkLst>
            <pc:docMk/>
            <pc:sldMk cId="2919778428" sldId="269"/>
            <ac:spMk id="8" creationId="{98958601-D84A-385D-C930-DC7078FD73B6}"/>
          </ac:spMkLst>
        </pc:spChg>
        <pc:graphicFrameChg chg="mod modGraphic">
          <ac:chgData name="Aniket Hade" userId="f0e4b717-03d3-4271-ad15-50c4738de6f5" providerId="ADAL" clId="{9FBF2654-A0BB-4E9E-9D47-0B88D1910A33}" dt="2024-09-29T09:39:02.958" v="1507" actId="14734"/>
          <ac:graphicFrameMkLst>
            <pc:docMk/>
            <pc:sldMk cId="2919778428" sldId="269"/>
            <ac:graphicFrameMk id="2" creationId="{46C9ED70-3DB5-3CE7-570E-DCDCE78669B2}"/>
          </ac:graphicFrameMkLst>
        </pc:graphicFrameChg>
      </pc:sldChg>
      <pc:sldChg chg="modSp add mod setBg">
        <pc:chgData name="Aniket Hade" userId="f0e4b717-03d3-4271-ad15-50c4738de6f5" providerId="ADAL" clId="{9FBF2654-A0BB-4E9E-9D47-0B88D1910A33}" dt="2024-09-29T07:36:29.150" v="779" actId="20577"/>
        <pc:sldMkLst>
          <pc:docMk/>
          <pc:sldMk cId="4081850823" sldId="270"/>
        </pc:sldMkLst>
        <pc:spChg chg="mod">
          <ac:chgData name="Aniket Hade" userId="f0e4b717-03d3-4271-ad15-50c4738de6f5" providerId="ADAL" clId="{9FBF2654-A0BB-4E9E-9D47-0B88D1910A33}" dt="2024-09-29T07:36:29.150" v="779" actId="20577"/>
          <ac:spMkLst>
            <pc:docMk/>
            <pc:sldMk cId="4081850823" sldId="270"/>
            <ac:spMk id="6" creationId="{CA9A2BAA-7CE0-7479-E1A7-48DEFF76CEA0}"/>
          </ac:spMkLst>
        </pc:spChg>
      </pc:sldChg>
      <pc:sldChg chg="add del setBg">
        <pc:chgData name="Aniket Hade" userId="f0e4b717-03d3-4271-ad15-50c4738de6f5" providerId="ADAL" clId="{9FBF2654-A0BB-4E9E-9D47-0B88D1910A33}" dt="2024-09-29T07:32:12.506" v="708" actId="20577"/>
        <pc:sldMkLst>
          <pc:docMk/>
          <pc:sldMk cId="1387372172" sldId="271"/>
        </pc:sldMkLst>
      </pc:sldChg>
      <pc:sldChg chg="add del setBg">
        <pc:chgData name="Aniket Hade" userId="f0e4b717-03d3-4271-ad15-50c4738de6f5" providerId="ADAL" clId="{9FBF2654-A0BB-4E9E-9D47-0B88D1910A33}" dt="2024-09-29T07:35:14.353" v="770" actId="47"/>
        <pc:sldMkLst>
          <pc:docMk/>
          <pc:sldMk cId="2928577403" sldId="271"/>
        </pc:sldMkLst>
      </pc:sldChg>
      <pc:sldChg chg="addSp delSp modSp add mod setBg">
        <pc:chgData name="Aniket Hade" userId="f0e4b717-03d3-4271-ad15-50c4738de6f5" providerId="ADAL" clId="{9FBF2654-A0BB-4E9E-9D47-0B88D1910A33}" dt="2024-09-29T09:34:49.617" v="1460" actId="6549"/>
        <pc:sldMkLst>
          <pc:docMk/>
          <pc:sldMk cId="4186902249" sldId="272"/>
        </pc:sldMkLst>
        <pc:spChg chg="add mod">
          <ac:chgData name="Aniket Hade" userId="f0e4b717-03d3-4271-ad15-50c4738de6f5" providerId="ADAL" clId="{9FBF2654-A0BB-4E9E-9D47-0B88D1910A33}" dt="2024-09-29T07:55:40.327" v="955" actId="6549"/>
          <ac:spMkLst>
            <pc:docMk/>
            <pc:sldMk cId="4186902249" sldId="272"/>
            <ac:spMk id="4" creationId="{4F9F84CC-DE18-B485-E794-D113015D06E2}"/>
          </ac:spMkLst>
        </pc:spChg>
        <pc:spChg chg="mod">
          <ac:chgData name="Aniket Hade" userId="f0e4b717-03d3-4271-ad15-50c4738de6f5" providerId="ADAL" clId="{9FBF2654-A0BB-4E9E-9D47-0B88D1910A33}" dt="2024-09-29T07:35:02.601" v="769" actId="20577"/>
          <ac:spMkLst>
            <pc:docMk/>
            <pc:sldMk cId="4186902249" sldId="272"/>
            <ac:spMk id="6" creationId="{CA9A2BAA-7CE0-7479-E1A7-48DEFF76CEA0}"/>
          </ac:spMkLst>
        </pc:spChg>
        <pc:spChg chg="add del mod">
          <ac:chgData name="Aniket Hade" userId="f0e4b717-03d3-4271-ad15-50c4738de6f5" providerId="ADAL" clId="{9FBF2654-A0BB-4E9E-9D47-0B88D1910A33}" dt="2024-09-29T09:17:57.366" v="1306" actId="478"/>
          <ac:spMkLst>
            <pc:docMk/>
            <pc:sldMk cId="4186902249" sldId="272"/>
            <ac:spMk id="7" creationId="{1D7DD6F1-F575-F1B1-5E87-F5625D58A70D}"/>
          </ac:spMkLst>
        </pc:spChg>
        <pc:spChg chg="mod">
          <ac:chgData name="Aniket Hade" userId="f0e4b717-03d3-4271-ad15-50c4738de6f5" providerId="ADAL" clId="{9FBF2654-A0BB-4E9E-9D47-0B88D1910A33}" dt="2024-09-29T09:12:58.814" v="1153" actId="20577"/>
          <ac:spMkLst>
            <pc:docMk/>
            <pc:sldMk cId="4186902249" sldId="272"/>
            <ac:spMk id="8" creationId="{98958601-D84A-385D-C930-DC7078FD73B6}"/>
          </ac:spMkLst>
        </pc:spChg>
        <pc:spChg chg="del">
          <ac:chgData name="Aniket Hade" userId="f0e4b717-03d3-4271-ad15-50c4738de6f5" providerId="ADAL" clId="{9FBF2654-A0BB-4E9E-9D47-0B88D1910A33}" dt="2024-09-29T09:19:53.447" v="1328" actId="478"/>
          <ac:spMkLst>
            <pc:docMk/>
            <pc:sldMk cId="4186902249" sldId="272"/>
            <ac:spMk id="9" creationId="{3FA4AA37-B082-7189-8617-95ADD73C1652}"/>
          </ac:spMkLst>
        </pc:spChg>
        <pc:spChg chg="mod">
          <ac:chgData name="Aniket Hade" userId="f0e4b717-03d3-4271-ad15-50c4738de6f5" providerId="ADAL" clId="{9FBF2654-A0BB-4E9E-9D47-0B88D1910A33}" dt="2024-09-29T09:18:21.846" v="1312" actId="1076"/>
          <ac:spMkLst>
            <pc:docMk/>
            <pc:sldMk cId="4186902249" sldId="272"/>
            <ac:spMk id="14" creationId="{0F17F6DB-C343-3325-D8E9-50C7807EB848}"/>
          </ac:spMkLst>
        </pc:spChg>
        <pc:spChg chg="add mod">
          <ac:chgData name="Aniket Hade" userId="f0e4b717-03d3-4271-ad15-50c4738de6f5" providerId="ADAL" clId="{9FBF2654-A0BB-4E9E-9D47-0B88D1910A33}" dt="2024-09-29T09:26:51.020" v="1416" actId="164"/>
          <ac:spMkLst>
            <pc:docMk/>
            <pc:sldMk cId="4186902249" sldId="272"/>
            <ac:spMk id="16" creationId="{2508222C-EDDB-B10E-E7A0-FEFE20408473}"/>
          </ac:spMkLst>
        </pc:spChg>
        <pc:spChg chg="add mod">
          <ac:chgData name="Aniket Hade" userId="f0e4b717-03d3-4271-ad15-50c4738de6f5" providerId="ADAL" clId="{9FBF2654-A0BB-4E9E-9D47-0B88D1910A33}" dt="2024-09-29T09:27:01.925" v="1417" actId="1076"/>
          <ac:spMkLst>
            <pc:docMk/>
            <pc:sldMk cId="4186902249" sldId="272"/>
            <ac:spMk id="17" creationId="{418CD2A3-BFF2-F3F9-8788-7B59C97EC562}"/>
          </ac:spMkLst>
        </pc:spChg>
        <pc:spChg chg="add del mod">
          <ac:chgData name="Aniket Hade" userId="f0e4b717-03d3-4271-ad15-50c4738de6f5" providerId="ADAL" clId="{9FBF2654-A0BB-4E9E-9D47-0B88D1910A33}" dt="2024-09-29T09:26:51.020" v="1416" actId="164"/>
          <ac:spMkLst>
            <pc:docMk/>
            <pc:sldMk cId="4186902249" sldId="272"/>
            <ac:spMk id="19" creationId="{F7F9295F-973F-E47A-69F4-060CFBB4B3B2}"/>
          </ac:spMkLst>
        </pc:spChg>
        <pc:spChg chg="mod">
          <ac:chgData name="Aniket Hade" userId="f0e4b717-03d3-4271-ad15-50c4738de6f5" providerId="ADAL" clId="{9FBF2654-A0BB-4E9E-9D47-0B88D1910A33}" dt="2024-09-29T09:29:16.146" v="1439" actId="164"/>
          <ac:spMkLst>
            <pc:docMk/>
            <pc:sldMk cId="4186902249" sldId="272"/>
            <ac:spMk id="23" creationId="{D40D94CF-76F6-5A0D-1511-51CFAF89C9AD}"/>
          </ac:spMkLst>
        </pc:spChg>
        <pc:spChg chg="mod">
          <ac:chgData name="Aniket Hade" userId="f0e4b717-03d3-4271-ad15-50c4738de6f5" providerId="ADAL" clId="{9FBF2654-A0BB-4E9E-9D47-0B88D1910A33}" dt="2024-09-29T09:27:17.172" v="1419" actId="1076"/>
          <ac:spMkLst>
            <pc:docMk/>
            <pc:sldMk cId="4186902249" sldId="272"/>
            <ac:spMk id="25" creationId="{6A242448-9BD9-9BCD-15C0-94C0BEF0AB4B}"/>
          </ac:spMkLst>
        </pc:spChg>
        <pc:spChg chg="mod">
          <ac:chgData name="Aniket Hade" userId="f0e4b717-03d3-4271-ad15-50c4738de6f5" providerId="ADAL" clId="{9FBF2654-A0BB-4E9E-9D47-0B88D1910A33}" dt="2024-09-29T09:30:31.036" v="1442" actId="20577"/>
          <ac:spMkLst>
            <pc:docMk/>
            <pc:sldMk cId="4186902249" sldId="272"/>
            <ac:spMk id="26" creationId="{84175F6E-CA8F-3A86-753E-C6AD984564DC}"/>
          </ac:spMkLst>
        </pc:spChg>
        <pc:spChg chg="mod">
          <ac:chgData name="Aniket Hade" userId="f0e4b717-03d3-4271-ad15-50c4738de6f5" providerId="ADAL" clId="{9FBF2654-A0BB-4E9E-9D47-0B88D1910A33}" dt="2024-09-29T09:33:34.253" v="1455" actId="164"/>
          <ac:spMkLst>
            <pc:docMk/>
            <pc:sldMk cId="4186902249" sldId="272"/>
            <ac:spMk id="29" creationId="{A1DEBD44-7B2E-B066-7F02-1C922355E8CD}"/>
          </ac:spMkLst>
        </pc:spChg>
        <pc:spChg chg="mod">
          <ac:chgData name="Aniket Hade" userId="f0e4b717-03d3-4271-ad15-50c4738de6f5" providerId="ADAL" clId="{9FBF2654-A0BB-4E9E-9D47-0B88D1910A33}" dt="2024-09-29T09:27:24.739" v="1421" actId="1076"/>
          <ac:spMkLst>
            <pc:docMk/>
            <pc:sldMk cId="4186902249" sldId="272"/>
            <ac:spMk id="31" creationId="{DF3F2375-7FA6-61CA-8291-0EC7BFCDD4D2}"/>
          </ac:spMkLst>
        </pc:spChg>
        <pc:spChg chg="mod">
          <ac:chgData name="Aniket Hade" userId="f0e4b717-03d3-4271-ad15-50c4738de6f5" providerId="ADAL" clId="{9FBF2654-A0BB-4E9E-9D47-0B88D1910A33}" dt="2024-09-29T09:34:49.617" v="1460" actId="6549"/>
          <ac:spMkLst>
            <pc:docMk/>
            <pc:sldMk cId="4186902249" sldId="272"/>
            <ac:spMk id="32" creationId="{AA5A0D47-208C-813A-0BDF-0FF40CDF5F37}"/>
          </ac:spMkLst>
        </pc:spChg>
        <pc:grpChg chg="add mod">
          <ac:chgData name="Aniket Hade" userId="f0e4b717-03d3-4271-ad15-50c4738de6f5" providerId="ADAL" clId="{9FBF2654-A0BB-4E9E-9D47-0B88D1910A33}" dt="2024-09-29T09:27:01.925" v="1417" actId="1076"/>
          <ac:grpSpMkLst>
            <pc:docMk/>
            <pc:sldMk cId="4186902249" sldId="272"/>
            <ac:grpSpMk id="18" creationId="{D0C176C9-F3AC-3846-04B6-4883D1CA47AC}"/>
          </ac:grpSpMkLst>
        </pc:grpChg>
        <pc:grpChg chg="add mod">
          <ac:chgData name="Aniket Hade" userId="f0e4b717-03d3-4271-ad15-50c4738de6f5" providerId="ADAL" clId="{9FBF2654-A0BB-4E9E-9D47-0B88D1910A33}" dt="2024-09-29T09:26:51.020" v="1416" actId="164"/>
          <ac:grpSpMkLst>
            <pc:docMk/>
            <pc:sldMk cId="4186902249" sldId="272"/>
            <ac:grpSpMk id="20" creationId="{917F2074-C6E4-22D9-D8F5-C143E0EA4746}"/>
          </ac:grpSpMkLst>
        </pc:grpChg>
        <pc:grpChg chg="add del mod">
          <ac:chgData name="Aniket Hade" userId="f0e4b717-03d3-4271-ad15-50c4738de6f5" providerId="ADAL" clId="{9FBF2654-A0BB-4E9E-9D47-0B88D1910A33}" dt="2024-09-29T09:28:52.576" v="1435" actId="478"/>
          <ac:grpSpMkLst>
            <pc:docMk/>
            <pc:sldMk cId="4186902249" sldId="272"/>
            <ac:grpSpMk id="21" creationId="{96AD7C81-6EA1-EA19-8C70-AD923D6D69E2}"/>
          </ac:grpSpMkLst>
        </pc:grpChg>
        <pc:grpChg chg="add mod">
          <ac:chgData name="Aniket Hade" userId="f0e4b717-03d3-4271-ad15-50c4738de6f5" providerId="ADAL" clId="{9FBF2654-A0BB-4E9E-9D47-0B88D1910A33}" dt="2024-09-29T09:27:17.172" v="1419" actId="1076"/>
          <ac:grpSpMkLst>
            <pc:docMk/>
            <pc:sldMk cId="4186902249" sldId="272"/>
            <ac:grpSpMk id="24" creationId="{63A2B11C-5F2D-9A5B-8557-EE88160F6B15}"/>
          </ac:grpSpMkLst>
        </pc:grpChg>
        <pc:grpChg chg="add del mod">
          <ac:chgData name="Aniket Hade" userId="f0e4b717-03d3-4271-ad15-50c4738de6f5" providerId="ADAL" clId="{9FBF2654-A0BB-4E9E-9D47-0B88D1910A33}" dt="2024-09-29T09:32:50.673" v="1450" actId="478"/>
          <ac:grpSpMkLst>
            <pc:docMk/>
            <pc:sldMk cId="4186902249" sldId="272"/>
            <ac:grpSpMk id="27" creationId="{4D3CB060-CED9-974D-9EBC-BAFF46EA0642}"/>
          </ac:grpSpMkLst>
        </pc:grpChg>
        <pc:grpChg chg="add mod">
          <ac:chgData name="Aniket Hade" userId="f0e4b717-03d3-4271-ad15-50c4738de6f5" providerId="ADAL" clId="{9FBF2654-A0BB-4E9E-9D47-0B88D1910A33}" dt="2024-09-29T09:27:24.739" v="1421" actId="1076"/>
          <ac:grpSpMkLst>
            <pc:docMk/>
            <pc:sldMk cId="4186902249" sldId="272"/>
            <ac:grpSpMk id="30" creationId="{AF59FBFE-D002-16B5-068A-24B8FB994FEB}"/>
          </ac:grpSpMkLst>
        </pc:grpChg>
        <pc:grpChg chg="add mod">
          <ac:chgData name="Aniket Hade" userId="f0e4b717-03d3-4271-ad15-50c4738de6f5" providerId="ADAL" clId="{9FBF2654-A0BB-4E9E-9D47-0B88D1910A33}" dt="2024-09-29T09:29:16.146" v="1439" actId="164"/>
          <ac:grpSpMkLst>
            <pc:docMk/>
            <pc:sldMk cId="4186902249" sldId="272"/>
            <ac:grpSpMk id="33" creationId="{9FC9AAAF-F085-22EB-2FBF-D1290B45C4B7}"/>
          </ac:grpSpMkLst>
        </pc:grpChg>
        <pc:grpChg chg="add mod">
          <ac:chgData name="Aniket Hade" userId="f0e4b717-03d3-4271-ad15-50c4738de6f5" providerId="ADAL" clId="{9FBF2654-A0BB-4E9E-9D47-0B88D1910A33}" dt="2024-09-29T09:33:34.253" v="1455" actId="164"/>
          <ac:grpSpMkLst>
            <pc:docMk/>
            <pc:sldMk cId="4186902249" sldId="272"/>
            <ac:grpSpMk id="34" creationId="{5E1E1391-014C-20E6-2F43-86262BD888B5}"/>
          </ac:grpSpMkLst>
        </pc:grpChg>
        <pc:graphicFrameChg chg="mod">
          <ac:chgData name="Aniket Hade" userId="f0e4b717-03d3-4271-ad15-50c4738de6f5" providerId="ADAL" clId="{9FBF2654-A0BB-4E9E-9D47-0B88D1910A33}" dt="2024-09-29T09:20:49.167" v="1348" actId="14100"/>
          <ac:graphicFrameMkLst>
            <pc:docMk/>
            <pc:sldMk cId="4186902249" sldId="272"/>
            <ac:graphicFrameMk id="5" creationId="{F2B79D71-B2B5-561B-B749-E5591DCB5A8A}"/>
          </ac:graphicFrameMkLst>
        </pc:graphicFrameChg>
        <pc:graphicFrameChg chg="add mod modGraphic">
          <ac:chgData name="Aniket Hade" userId="f0e4b717-03d3-4271-ad15-50c4738de6f5" providerId="ADAL" clId="{9FBF2654-A0BB-4E9E-9D47-0B88D1910A33}" dt="2024-09-29T09:18:39.945" v="1316" actId="255"/>
          <ac:graphicFrameMkLst>
            <pc:docMk/>
            <pc:sldMk cId="4186902249" sldId="272"/>
            <ac:graphicFrameMk id="11" creationId="{ECFDAF53-EB7D-8190-BF0F-5091693C5FE6}"/>
          </ac:graphicFrameMkLst>
        </pc:graphicFrameChg>
        <pc:graphicFrameChg chg="del">
          <ac:chgData name="Aniket Hade" userId="f0e4b717-03d3-4271-ad15-50c4738de6f5" providerId="ADAL" clId="{9FBF2654-A0BB-4E9E-9D47-0B88D1910A33}" dt="2024-09-29T07:52:44.194" v="865" actId="478"/>
          <ac:graphicFrameMkLst>
            <pc:docMk/>
            <pc:sldMk cId="4186902249" sldId="272"/>
            <ac:graphicFrameMk id="12" creationId="{965A70B9-7A85-C311-1B35-AC13AF28D784}"/>
          </ac:graphicFrameMkLst>
        </pc:graphicFrameChg>
        <pc:picChg chg="del mod">
          <ac:chgData name="Aniket Hade" userId="f0e4b717-03d3-4271-ad15-50c4738de6f5" providerId="ADAL" clId="{9FBF2654-A0BB-4E9E-9D47-0B88D1910A33}" dt="2024-09-29T09:28:52.576" v="1435" actId="478"/>
          <ac:picMkLst>
            <pc:docMk/>
            <pc:sldMk cId="4186902249" sldId="272"/>
            <ac:picMk id="22" creationId="{F9E1BD10-5D54-9793-E774-B5C9BF9E3623}"/>
          </ac:picMkLst>
        </pc:picChg>
        <pc:picChg chg="del mod">
          <ac:chgData name="Aniket Hade" userId="f0e4b717-03d3-4271-ad15-50c4738de6f5" providerId="ADAL" clId="{9FBF2654-A0BB-4E9E-9D47-0B88D1910A33}" dt="2024-09-29T09:32:50.673" v="1450" actId="478"/>
          <ac:picMkLst>
            <pc:docMk/>
            <pc:sldMk cId="4186902249" sldId="272"/>
            <ac:picMk id="28" creationId="{2266B828-BB53-0FB7-2AD0-A7936D67966E}"/>
          </ac:picMkLst>
        </pc:picChg>
        <pc:picChg chg="add">
          <ac:chgData name="Aniket Hade" userId="f0e4b717-03d3-4271-ad15-50c4738de6f5" providerId="ADAL" clId="{9FBF2654-A0BB-4E9E-9D47-0B88D1910A33}" dt="2024-09-29T09:21:34.537" v="1349" actId="6549"/>
          <ac:picMkLst>
            <pc:docMk/>
            <pc:sldMk cId="4186902249" sldId="272"/>
            <ac:picMk id="1026" creationId="{AC198DE2-BBFF-8828-6155-13E95DDD8637}"/>
          </ac:picMkLst>
        </pc:picChg>
        <pc:picChg chg="add mod">
          <ac:chgData name="Aniket Hade" userId="f0e4b717-03d3-4271-ad15-50c4738de6f5" providerId="ADAL" clId="{9FBF2654-A0BB-4E9E-9D47-0B88D1910A33}" dt="2024-09-29T09:27:01.925" v="1417" actId="1076"/>
          <ac:picMkLst>
            <pc:docMk/>
            <pc:sldMk cId="4186902249" sldId="272"/>
            <ac:picMk id="1028" creationId="{B0E4AAFA-F693-315D-0D9F-9AF24DB8777B}"/>
          </ac:picMkLst>
        </pc:picChg>
        <pc:picChg chg="add mod">
          <ac:chgData name="Aniket Hade" userId="f0e4b717-03d3-4271-ad15-50c4738de6f5" providerId="ADAL" clId="{9FBF2654-A0BB-4E9E-9D47-0B88D1910A33}" dt="2024-09-29T09:29:16.146" v="1439" actId="164"/>
          <ac:picMkLst>
            <pc:docMk/>
            <pc:sldMk cId="4186902249" sldId="272"/>
            <ac:picMk id="1030" creationId="{1A8D85B7-05C1-A84F-221E-04B1FAFD0F74}"/>
          </ac:picMkLst>
        </pc:picChg>
        <pc:picChg chg="add mod">
          <ac:chgData name="Aniket Hade" userId="f0e4b717-03d3-4271-ad15-50c4738de6f5" providerId="ADAL" clId="{9FBF2654-A0BB-4E9E-9D47-0B88D1910A33}" dt="2024-09-29T09:33:34.253" v="1455" actId="164"/>
          <ac:picMkLst>
            <pc:docMk/>
            <pc:sldMk cId="4186902249" sldId="272"/>
            <ac:picMk id="1032" creationId="{9B451FAB-71D4-CFE4-AD2D-BD96C9387B66}"/>
          </ac:picMkLst>
        </pc:picChg>
        <pc:cxnChg chg="del mod">
          <ac:chgData name="Aniket Hade" userId="f0e4b717-03d3-4271-ad15-50c4738de6f5" providerId="ADAL" clId="{9FBF2654-A0BB-4E9E-9D47-0B88D1910A33}" dt="2024-09-29T09:17:58.637" v="1307" actId="478"/>
          <ac:cxnSpMkLst>
            <pc:docMk/>
            <pc:sldMk cId="4186902249" sldId="272"/>
            <ac:cxnSpMk id="10" creationId="{A1E62AE1-B0A2-49A3-B256-9986B9CB0F16}"/>
          </ac:cxnSpMkLst>
        </pc:cxnChg>
        <pc:cxnChg chg="add mod">
          <ac:chgData name="Aniket Hade" userId="f0e4b717-03d3-4271-ad15-50c4738de6f5" providerId="ADAL" clId="{9FBF2654-A0BB-4E9E-9D47-0B88D1910A33}" dt="2024-09-29T09:20:43.930" v="1346" actId="1037"/>
          <ac:cxnSpMkLst>
            <pc:docMk/>
            <pc:sldMk cId="4186902249" sldId="272"/>
            <ac:cxnSpMk id="13" creationId="{62B5E7F8-00F9-DA86-1480-14322C495749}"/>
          </ac:cxnSpMkLst>
        </pc:cxnChg>
      </pc:sldChg>
      <pc:sldChg chg="modSp add mod setBg">
        <pc:chgData name="Aniket Hade" userId="f0e4b717-03d3-4271-ad15-50c4738de6f5" providerId="ADAL" clId="{9FBF2654-A0BB-4E9E-9D47-0B88D1910A33}" dt="2024-09-29T09:52:52.446" v="1553" actId="20577"/>
        <pc:sldMkLst>
          <pc:docMk/>
          <pc:sldMk cId="753152700" sldId="273"/>
        </pc:sldMkLst>
        <pc:spChg chg="mod">
          <ac:chgData name="Aniket Hade" userId="f0e4b717-03d3-4271-ad15-50c4738de6f5" providerId="ADAL" clId="{9FBF2654-A0BB-4E9E-9D47-0B88D1910A33}" dt="2024-09-29T09:51:39.838" v="1549" actId="20577"/>
          <ac:spMkLst>
            <pc:docMk/>
            <pc:sldMk cId="753152700" sldId="273"/>
            <ac:spMk id="6" creationId="{CA9A2BAA-7CE0-7479-E1A7-48DEFF76CEA0}"/>
          </ac:spMkLst>
        </pc:spChg>
      </pc:sldChg>
      <pc:sldChg chg="modSp add del mod setBg">
        <pc:chgData name="Aniket Hade" userId="f0e4b717-03d3-4271-ad15-50c4738de6f5" providerId="ADAL" clId="{9FBF2654-A0BB-4E9E-9D47-0B88D1910A33}" dt="2024-09-29T09:38:08.762" v="1491" actId="47"/>
        <pc:sldMkLst>
          <pc:docMk/>
          <pc:sldMk cId="1301523101" sldId="273"/>
        </pc:sldMkLst>
        <pc:graphicFrameChg chg="mod modGraphic">
          <ac:chgData name="Aniket Hade" userId="f0e4b717-03d3-4271-ad15-50c4738de6f5" providerId="ADAL" clId="{9FBF2654-A0BB-4E9E-9D47-0B88D1910A33}" dt="2024-09-29T09:38:03.937" v="1489" actId="2165"/>
          <ac:graphicFrameMkLst>
            <pc:docMk/>
            <pc:sldMk cId="1301523101" sldId="273"/>
            <ac:graphicFrameMk id="2" creationId="{46C9ED70-3DB5-3CE7-570E-DCDCE78669B2}"/>
          </ac:graphicFrameMkLst>
        </pc:graphicFrameChg>
      </pc:sldChg>
      <pc:sldChg chg="addSp delSp modSp add mod setBg">
        <pc:chgData name="Aniket Hade" userId="f0e4b717-03d3-4271-ad15-50c4738de6f5" providerId="ADAL" clId="{9FBF2654-A0BB-4E9E-9D47-0B88D1910A33}" dt="2024-09-29T11:23:57.827" v="2542" actId="14100"/>
        <pc:sldMkLst>
          <pc:docMk/>
          <pc:sldMk cId="2172986480" sldId="274"/>
        </pc:sldMkLst>
        <pc:spChg chg="add del mod">
          <ac:chgData name="Aniket Hade" userId="f0e4b717-03d3-4271-ad15-50c4738de6f5" providerId="ADAL" clId="{9FBF2654-A0BB-4E9E-9D47-0B88D1910A33}" dt="2024-09-29T10:16:26.890" v="1679" actId="478"/>
          <ac:spMkLst>
            <pc:docMk/>
            <pc:sldMk cId="2172986480" sldId="274"/>
            <ac:spMk id="2" creationId="{FA6CD1CD-9A04-2F0B-7337-459ABDA1022B}"/>
          </ac:spMkLst>
        </pc:spChg>
        <pc:spChg chg="add del mod">
          <ac:chgData name="Aniket Hade" userId="f0e4b717-03d3-4271-ad15-50c4738de6f5" providerId="ADAL" clId="{9FBF2654-A0BB-4E9E-9D47-0B88D1910A33}" dt="2024-09-29T10:16:49.680" v="1691" actId="478"/>
          <ac:spMkLst>
            <pc:docMk/>
            <pc:sldMk cId="2172986480" sldId="274"/>
            <ac:spMk id="3" creationId="{B8810008-230A-E6AE-FF8B-08E320CAC2DD}"/>
          </ac:spMkLst>
        </pc:spChg>
        <pc:spChg chg="add mod">
          <ac:chgData name="Aniket Hade" userId="f0e4b717-03d3-4271-ad15-50c4738de6f5" providerId="ADAL" clId="{9FBF2654-A0BB-4E9E-9D47-0B88D1910A33}" dt="2024-09-29T10:48:45.158" v="2318" actId="14100"/>
          <ac:spMkLst>
            <pc:docMk/>
            <pc:sldMk cId="2172986480" sldId="274"/>
            <ac:spMk id="5" creationId="{D81195F0-C78E-189A-0F4F-B0E5C5001C6D}"/>
          </ac:spMkLst>
        </pc:spChg>
        <pc:spChg chg="mod">
          <ac:chgData name="Aniket Hade" userId="f0e4b717-03d3-4271-ad15-50c4738de6f5" providerId="ADAL" clId="{9FBF2654-A0BB-4E9E-9D47-0B88D1910A33}" dt="2024-09-29T10:11:35.090" v="1561" actId="14100"/>
          <ac:spMkLst>
            <pc:docMk/>
            <pc:sldMk cId="2172986480" sldId="274"/>
            <ac:spMk id="6" creationId="{CA9A2BAA-7CE0-7479-E1A7-48DEFF76CEA0}"/>
          </ac:spMkLst>
        </pc:spChg>
        <pc:spChg chg="add mod">
          <ac:chgData name="Aniket Hade" userId="f0e4b717-03d3-4271-ad15-50c4738de6f5" providerId="ADAL" clId="{9FBF2654-A0BB-4E9E-9D47-0B88D1910A33}" dt="2024-09-29T10:48:45.158" v="2318" actId="14100"/>
          <ac:spMkLst>
            <pc:docMk/>
            <pc:sldMk cId="2172986480" sldId="274"/>
            <ac:spMk id="7" creationId="{C462CA37-95D3-A1D4-2661-32F8C65BEA2C}"/>
          </ac:spMkLst>
        </pc:spChg>
        <pc:spChg chg="mod">
          <ac:chgData name="Aniket Hade" userId="f0e4b717-03d3-4271-ad15-50c4738de6f5" providerId="ADAL" clId="{9FBF2654-A0BB-4E9E-9D47-0B88D1910A33}" dt="2024-09-29T10:24:58.686" v="1825" actId="20577"/>
          <ac:spMkLst>
            <pc:docMk/>
            <pc:sldMk cId="2172986480" sldId="274"/>
            <ac:spMk id="8" creationId="{98958601-D84A-385D-C930-DC7078FD73B6}"/>
          </ac:spMkLst>
        </pc:spChg>
        <pc:spChg chg="del mod">
          <ac:chgData name="Aniket Hade" userId="f0e4b717-03d3-4271-ad15-50c4738de6f5" providerId="ADAL" clId="{9FBF2654-A0BB-4E9E-9D47-0B88D1910A33}" dt="2024-09-29T10:16:25.253" v="1678" actId="478"/>
          <ac:spMkLst>
            <pc:docMk/>
            <pc:sldMk cId="2172986480" sldId="274"/>
            <ac:spMk id="9" creationId="{3FA4AA37-B082-7189-8617-95ADD73C1652}"/>
          </ac:spMkLst>
        </pc:spChg>
        <pc:spChg chg="add mod">
          <ac:chgData name="Aniket Hade" userId="f0e4b717-03d3-4271-ad15-50c4738de6f5" providerId="ADAL" clId="{9FBF2654-A0BB-4E9E-9D47-0B88D1910A33}" dt="2024-09-29T10:48:45.158" v="2318" actId="14100"/>
          <ac:spMkLst>
            <pc:docMk/>
            <pc:sldMk cId="2172986480" sldId="274"/>
            <ac:spMk id="10" creationId="{853905C0-7D43-5B75-6E82-1224247DFA15}"/>
          </ac:spMkLst>
        </pc:spChg>
        <pc:spChg chg="add mod">
          <ac:chgData name="Aniket Hade" userId="f0e4b717-03d3-4271-ad15-50c4738de6f5" providerId="ADAL" clId="{9FBF2654-A0BB-4E9E-9D47-0B88D1910A33}" dt="2024-09-29T11:23:57.827" v="2542" actId="14100"/>
          <ac:spMkLst>
            <pc:docMk/>
            <pc:sldMk cId="2172986480" sldId="274"/>
            <ac:spMk id="11" creationId="{9815014A-2921-7007-610B-33A9218B089F}"/>
          </ac:spMkLst>
        </pc:spChg>
        <pc:spChg chg="add mod">
          <ac:chgData name="Aniket Hade" userId="f0e4b717-03d3-4271-ad15-50c4738de6f5" providerId="ADAL" clId="{9FBF2654-A0BB-4E9E-9D47-0B88D1910A33}" dt="2024-09-29T10:51:27.341" v="2368" actId="1038"/>
          <ac:spMkLst>
            <pc:docMk/>
            <pc:sldMk cId="2172986480" sldId="274"/>
            <ac:spMk id="12" creationId="{C8E9A7B3-85F0-C1DF-C01B-6453C4596568}"/>
          </ac:spMkLst>
        </pc:spChg>
        <pc:spChg chg="add mod">
          <ac:chgData name="Aniket Hade" userId="f0e4b717-03d3-4271-ad15-50c4738de6f5" providerId="ADAL" clId="{9FBF2654-A0BB-4E9E-9D47-0B88D1910A33}" dt="2024-09-29T10:52:28.279" v="2378" actId="1076"/>
          <ac:spMkLst>
            <pc:docMk/>
            <pc:sldMk cId="2172986480" sldId="274"/>
            <ac:spMk id="13" creationId="{6DDE6861-9D11-4EF0-9F32-06D3BEDCFF64}"/>
          </ac:spMkLst>
        </pc:spChg>
        <pc:spChg chg="add del mod">
          <ac:chgData name="Aniket Hade" userId="f0e4b717-03d3-4271-ad15-50c4738de6f5" providerId="ADAL" clId="{9FBF2654-A0BB-4E9E-9D47-0B88D1910A33}" dt="2024-09-29T11:10:20.797" v="2484" actId="20577"/>
          <ac:spMkLst>
            <pc:docMk/>
            <pc:sldMk cId="2172986480" sldId="274"/>
            <ac:spMk id="14" creationId="{BA04E66B-54BD-B79B-02B5-F8E1B6914759}"/>
          </ac:spMkLst>
        </pc:spChg>
        <pc:spChg chg="add mod">
          <ac:chgData name="Aniket Hade" userId="f0e4b717-03d3-4271-ad15-50c4738de6f5" providerId="ADAL" clId="{9FBF2654-A0BB-4E9E-9D47-0B88D1910A33}" dt="2024-09-29T11:14:19.705" v="2492" actId="20577"/>
          <ac:spMkLst>
            <pc:docMk/>
            <pc:sldMk cId="2172986480" sldId="274"/>
            <ac:spMk id="15" creationId="{8C7122EE-BB51-1127-8F17-5AB931327531}"/>
          </ac:spMkLst>
        </pc:spChg>
        <pc:spChg chg="add mod">
          <ac:chgData name="Aniket Hade" userId="f0e4b717-03d3-4271-ad15-50c4738de6f5" providerId="ADAL" clId="{9FBF2654-A0BB-4E9E-9D47-0B88D1910A33}" dt="2024-09-29T11:23:25.567" v="2539" actId="20577"/>
          <ac:spMkLst>
            <pc:docMk/>
            <pc:sldMk cId="2172986480" sldId="274"/>
            <ac:spMk id="16" creationId="{F0881991-93F9-5F53-6A51-556806D7A337}"/>
          </ac:spMkLst>
        </pc:spChg>
        <pc:spChg chg="add mod ord">
          <ac:chgData name="Aniket Hade" userId="f0e4b717-03d3-4271-ad15-50c4738de6f5" providerId="ADAL" clId="{9FBF2654-A0BB-4E9E-9D47-0B88D1910A33}" dt="2024-09-29T10:50:17.474" v="2354" actId="207"/>
          <ac:spMkLst>
            <pc:docMk/>
            <pc:sldMk cId="2172986480" sldId="274"/>
            <ac:spMk id="17" creationId="{B3732734-A9DC-CF75-4837-E0D6F7EBDA40}"/>
          </ac:spMkLst>
        </pc:spChg>
        <pc:spChg chg="add mod ord">
          <ac:chgData name="Aniket Hade" userId="f0e4b717-03d3-4271-ad15-50c4738de6f5" providerId="ADAL" clId="{9FBF2654-A0BB-4E9E-9D47-0B88D1910A33}" dt="2024-09-29T10:51:41.693" v="2370" actId="14100"/>
          <ac:spMkLst>
            <pc:docMk/>
            <pc:sldMk cId="2172986480" sldId="274"/>
            <ac:spMk id="18" creationId="{20BE5467-D198-B9E1-BE1D-BACC39FC683A}"/>
          </ac:spMkLst>
        </pc:spChg>
        <pc:spChg chg="add mod ord">
          <ac:chgData name="Aniket Hade" userId="f0e4b717-03d3-4271-ad15-50c4738de6f5" providerId="ADAL" clId="{9FBF2654-A0BB-4E9E-9D47-0B88D1910A33}" dt="2024-09-29T11:23:48.383" v="2540" actId="14100"/>
          <ac:spMkLst>
            <pc:docMk/>
            <pc:sldMk cId="2172986480" sldId="274"/>
            <ac:spMk id="19" creationId="{B3F44295-6FBB-6449-05CA-DF5E67CDD716}"/>
          </ac:spMkLst>
        </pc:spChg>
        <pc:graphicFrameChg chg="add del mod modGraphic">
          <ac:chgData name="Aniket Hade" userId="f0e4b717-03d3-4271-ad15-50c4738de6f5" providerId="ADAL" clId="{9FBF2654-A0BB-4E9E-9D47-0B88D1910A33}" dt="2024-09-29T10:16:17.540" v="1677" actId="478"/>
          <ac:graphicFrameMkLst>
            <pc:docMk/>
            <pc:sldMk cId="2172986480" sldId="274"/>
            <ac:graphicFrameMk id="4" creationId="{1E0104E2-D6E7-8ED4-7F14-AC0A52F1979A}"/>
          </ac:graphicFrameMkLst>
        </pc:graphicFrameChg>
        <pc:picChg chg="del">
          <ac:chgData name="Aniket Hade" userId="f0e4b717-03d3-4271-ad15-50c4738de6f5" providerId="ADAL" clId="{9FBF2654-A0BB-4E9E-9D47-0B88D1910A33}" dt="2024-09-29T09:53:01.974" v="1555" actId="478"/>
          <ac:picMkLst>
            <pc:docMk/>
            <pc:sldMk cId="2172986480" sldId="274"/>
            <ac:picMk id="3074" creationId="{59556AA0-665A-BF4D-AB36-B715FE6556A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US" sz="1050" b="1" dirty="0"/>
              <a:t>U.S. Media &amp; Entertainment Market</a:t>
            </a:r>
            <a:r>
              <a:rPr lang="en-US" sz="1050" b="1" baseline="0" dirty="0"/>
              <a:t> Size ($ Billions)</a:t>
            </a:r>
            <a:endParaRPr lang="en-US" sz="1050" b="1"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8.197505376837734E-2"/>
          <c:y val="0.1456104794635612"/>
          <c:w val="0.9177998839001168"/>
          <c:h val="0.75255616395760994"/>
        </c:manualLayout>
      </c:layout>
      <c:bar3DChart>
        <c:barDir val="col"/>
        <c:grouping val="clustered"/>
        <c:varyColors val="0"/>
        <c:ser>
          <c:idx val="0"/>
          <c:order val="0"/>
          <c:tx>
            <c:strRef>
              <c:f>Sheet1!$B$1</c:f>
              <c:strCache>
                <c:ptCount val="1"/>
                <c:pt idx="0">
                  <c:v>Revenue ($ Millions)</c:v>
                </c:pt>
              </c:strCache>
            </c:strRef>
          </c:tx>
          <c:spPr>
            <a:solidFill>
              <a:srgbClr val="2F855E"/>
            </a:solidFill>
            <a:ln>
              <a:noFill/>
            </a:ln>
            <a:effectLst>
              <a:outerShdw blurRad="76200" dir="18900000" sy="23000" kx="-1200000" algn="bl" rotWithShape="0">
                <a:prstClr val="black">
                  <a:alpha val="20000"/>
                </a:prstClr>
              </a:outerShdw>
            </a:effectLst>
            <a:scene3d>
              <a:camera prst="orthographicFront"/>
              <a:lightRig rig="threePt" dir="t"/>
            </a:scene3d>
            <a:sp3d>
              <a:bevelT/>
            </a:sp3d>
          </c:spPr>
          <c:invertIfNegative val="0"/>
          <c:dLbls>
            <c:dLbl>
              <c:idx val="0"/>
              <c:layout>
                <c:manualLayout>
                  <c:x val="7.1126870057259088E-3"/>
                  <c:y val="9.58154977776494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75B-434C-BB42-C74067DE806B}"/>
                </c:ext>
              </c:extLst>
            </c:dLbl>
            <c:dLbl>
              <c:idx val="1"/>
              <c:layout>
                <c:manualLayout>
                  <c:x val="1.3347541252311372E-2"/>
                  <c:y val="9.51918692473920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75B-434C-BB42-C74067DE806B}"/>
                </c:ext>
              </c:extLst>
            </c:dLbl>
            <c:dLbl>
              <c:idx val="2"/>
              <c:layout>
                <c:manualLayout>
                  <c:x val="9.8726147203676753E-3"/>
                  <c:y val="0.109585758313858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75B-434C-BB42-C74067DE806B}"/>
                </c:ext>
              </c:extLst>
            </c:dLbl>
            <c:dLbl>
              <c:idx val="3"/>
              <c:layout>
                <c:manualLayout>
                  <c:x val="8.4427964182988771E-3"/>
                  <c:y val="0.10306635331043097"/>
                </c:manualLayout>
              </c:layout>
              <c:tx>
                <c:rich>
                  <a:bodyPr/>
                  <a:lstStyle/>
                  <a:p>
                    <a:fld id="{7B00B5EA-2F56-495F-B067-47CB7880B3A4}" type="VALUE">
                      <a:rPr lang="en-US" sz="700">
                        <a:solidFill>
                          <a:schemeClr val="bg1"/>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75B-434C-BB42-C74067DE806B}"/>
                </c:ext>
              </c:extLst>
            </c:dLbl>
            <c:dLbl>
              <c:idx val="4"/>
              <c:layout>
                <c:manualLayout>
                  <c:x val="9.1100927812735825E-3"/>
                  <c:y val="9.71789243468682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D0D-4BD5-871E-3A526D30F7C6}"/>
                </c:ext>
              </c:extLst>
            </c:dLbl>
            <c:dLbl>
              <c:idx val="5"/>
              <c:layout>
                <c:manualLayout>
                  <c:x val="9.1100927812736657E-3"/>
                  <c:y val="0.101596148180816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D0D-4BD5-871E-3A526D30F7C6}"/>
                </c:ext>
              </c:extLst>
            </c:dLbl>
            <c:numFmt formatCode="#,##0.0" sourceLinked="0"/>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2023</c:v>
                </c:pt>
                <c:pt idx="1">
                  <c:v>2024</c:v>
                </c:pt>
                <c:pt idx="2">
                  <c:v>2025</c:v>
                </c:pt>
                <c:pt idx="3">
                  <c:v>2026</c:v>
                </c:pt>
                <c:pt idx="4">
                  <c:v>2027</c:v>
                </c:pt>
                <c:pt idx="5">
                  <c:v>2028</c:v>
                </c:pt>
              </c:numCache>
            </c:numRef>
          </c:cat>
          <c:val>
            <c:numRef>
              <c:f>Sheet1!$B$2:$B$7</c:f>
              <c:numCache>
                <c:formatCode>General</c:formatCode>
                <c:ptCount val="6"/>
                <c:pt idx="0">
                  <c:v>654.6208273211281</c:v>
                </c:pt>
                <c:pt idx="1">
                  <c:v>682.76952289593657</c:v>
                </c:pt>
                <c:pt idx="2">
                  <c:v>712.12861238046173</c:v>
                </c:pt>
                <c:pt idx="3">
                  <c:v>742.75014271282157</c:v>
                </c:pt>
                <c:pt idx="4">
                  <c:v>774.68839884947283</c:v>
                </c:pt>
                <c:pt idx="5">
                  <c:v>808.00000000000011</c:v>
                </c:pt>
              </c:numCache>
            </c:numRef>
          </c:val>
          <c:shape val="cylinder"/>
          <c:extLst>
            <c:ext xmlns:c16="http://schemas.microsoft.com/office/drawing/2014/chart" uri="{C3380CC4-5D6E-409C-BE32-E72D297353CC}">
              <c16:uniqueId val="{00000000-575B-434C-BB42-C74067DE806B}"/>
            </c:ext>
          </c:extLst>
        </c:ser>
        <c:dLbls>
          <c:showLegendKey val="0"/>
          <c:showVal val="0"/>
          <c:showCatName val="0"/>
          <c:showSerName val="0"/>
          <c:showPercent val="0"/>
          <c:showBubbleSize val="0"/>
        </c:dLbls>
        <c:gapWidth val="67"/>
        <c:shape val="box"/>
        <c:axId val="1496672432"/>
        <c:axId val="1496684912"/>
        <c:axId val="0"/>
      </c:bar3DChart>
      <c:catAx>
        <c:axId val="14966724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1496684912"/>
        <c:crosses val="autoZero"/>
        <c:auto val="1"/>
        <c:lblAlgn val="ctr"/>
        <c:lblOffset val="100"/>
        <c:noMultiLvlLbl val="0"/>
      </c:catAx>
      <c:valAx>
        <c:axId val="1496684912"/>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700" b="1"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1496672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sz="1000">
          <a:latin typeface="Poppins" panose="00000500000000000000" pitchFamily="2" charset="0"/>
          <a:cs typeface="Poppins" panose="00000500000000000000"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US" sz="900" b="1" dirty="0"/>
              <a:t>Share of U.S. M&amp;E Market for Internet Access, by Segment (2023)</a:t>
            </a:r>
          </a:p>
        </c:rich>
      </c:tx>
      <c:layout>
        <c:manualLayout>
          <c:xMode val="edge"/>
          <c:yMode val="edge"/>
          <c:x val="0.19763885893248417"/>
          <c:y val="0"/>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autoTitleDeleted val="0"/>
    <c:plotArea>
      <c:layout>
        <c:manualLayout>
          <c:layoutTarget val="inner"/>
          <c:xMode val="edge"/>
          <c:yMode val="edge"/>
          <c:x val="1.3459252172917647E-2"/>
          <c:y val="0.15075317505319449"/>
          <c:w val="0.65324731604811093"/>
          <c:h val="0.81948662485506407"/>
        </c:manualLayout>
      </c:layout>
      <c:doughnutChart>
        <c:varyColors val="1"/>
        <c:ser>
          <c:idx val="0"/>
          <c:order val="0"/>
          <c:tx>
            <c:strRef>
              <c:f>Sheet1!$B$1</c:f>
              <c:strCache>
                <c:ptCount val="1"/>
                <c:pt idx="0">
                  <c:v>Commercial Real Estate, by Property Type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097-4E51-83DB-13AAE3B116A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097-4E51-83DB-13AAE3B116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097-4E51-83DB-13AAE3B116A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097-4E51-83DB-13AAE3B116A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097-4E51-83DB-13AAE3B116A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097-4E51-83DB-13AAE3B116A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097-4E51-83DB-13AAE3B116A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097-4E51-83DB-13AAE3B116A8}"/>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4-7097-4E51-83DB-13AAE3B116A8}"/>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097-4E51-83DB-13AAE3B116A8}"/>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2-7097-4E51-83DB-13AAE3B116A8}"/>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1-7097-4E51-83DB-13AAE3B116A8}"/>
              </c:ext>
            </c:extLst>
          </c:dPt>
          <c:dLbls>
            <c:dLbl>
              <c:idx val="8"/>
              <c:layout>
                <c:manualLayout>
                  <c:x val="2.8161493525960387E-3"/>
                  <c:y val="-5.171525661151051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4-7097-4E51-83DB-13AAE3B116A8}"/>
                </c:ext>
              </c:extLst>
            </c:dLbl>
            <c:dLbl>
              <c:idx val="9"/>
              <c:layout>
                <c:manualLayout>
                  <c:x val="-6.1955285757114016E-2"/>
                  <c:y val="-0.15514576983453154"/>
                </c:manualLayout>
              </c:layout>
              <c:tx>
                <c:rich>
                  <a:bodyPr/>
                  <a:lstStyle/>
                  <a:p>
                    <a:fld id="{5B40A024-060C-4A65-9F76-EE9E7EA7A6C5}" type="PERCENTAGE">
                      <a:rPr lang="en-US">
                        <a:solidFill>
                          <a:schemeClr val="tx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3-7097-4E51-83DB-13AAE3B116A8}"/>
                </c:ext>
              </c:extLst>
            </c:dLbl>
            <c:dLbl>
              <c:idx val="10"/>
              <c:layout>
                <c:manualLayout>
                  <c:x val="-3.6609941583749174E-2"/>
                  <c:y val="-0.16548882115683364"/>
                </c:manualLayout>
              </c:layout>
              <c:tx>
                <c:rich>
                  <a:bodyPr/>
                  <a:lstStyle/>
                  <a:p>
                    <a:fld id="{4266C38D-9A02-49BB-92D0-45FCD3F87A32}" type="PERCENTAGE">
                      <a:rPr lang="en-US">
                        <a:solidFill>
                          <a:schemeClr val="tx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2-7097-4E51-83DB-13AAE3B116A8}"/>
                </c:ext>
              </c:extLst>
            </c:dLbl>
            <c:dLbl>
              <c:idx val="11"/>
              <c:layout>
                <c:manualLayout>
                  <c:x val="2.8161493525960908E-3"/>
                  <c:y val="-0.16548882115683364"/>
                </c:manualLayout>
              </c:layout>
              <c:tx>
                <c:rich>
                  <a:bodyPr/>
                  <a:lstStyle/>
                  <a:p>
                    <a:fld id="{108B6E88-E990-4FAE-B885-67BA87C3A7F0}" type="PERCENTAGE">
                      <a:rPr lang="en-US">
                        <a:solidFill>
                          <a:schemeClr val="tx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7097-4E51-83DB-13AAE3B116A8}"/>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Sheet1!$A$2:$A$13</c:f>
              <c:strCache>
                <c:ptCount val="12"/>
                <c:pt idx="0">
                  <c:v>Internet Advertising</c:v>
                </c:pt>
                <c:pt idx="1">
                  <c:v>TV and Home Video</c:v>
                </c:pt>
                <c:pt idx="2">
                  <c:v>B2B</c:v>
                </c:pt>
                <c:pt idx="3">
                  <c:v>Video Games and eSports</c:v>
                </c:pt>
                <c:pt idx="4">
                  <c:v>TV Advertising</c:v>
                </c:pt>
                <c:pt idx="5">
                  <c:v>Newspapers and Consumer Magazines</c:v>
                </c:pt>
                <c:pt idx="6">
                  <c:v>Music, Radio and Podcasts</c:v>
                </c:pt>
                <c:pt idx="7">
                  <c:v>OTT Video</c:v>
                </c:pt>
                <c:pt idx="8">
                  <c:v>Books</c:v>
                </c:pt>
                <c:pt idx="9">
                  <c:v>OOH</c:v>
                </c:pt>
                <c:pt idx="10">
                  <c:v>Cinema</c:v>
                </c:pt>
                <c:pt idx="11">
                  <c:v>VR</c:v>
                </c:pt>
              </c:strCache>
            </c:strRef>
          </c:cat>
          <c:val>
            <c:numRef>
              <c:f>Sheet1!$B$2:$B$13</c:f>
              <c:numCache>
                <c:formatCode>0.0%</c:formatCode>
                <c:ptCount val="12"/>
                <c:pt idx="0">
                  <c:v>0.24237804878048777</c:v>
                </c:pt>
                <c:pt idx="1">
                  <c:v>0.14329268292682923</c:v>
                </c:pt>
                <c:pt idx="2">
                  <c:v>0.12195121951219511</c:v>
                </c:pt>
                <c:pt idx="3">
                  <c:v>0.11128048780487802</c:v>
                </c:pt>
                <c:pt idx="4">
                  <c:v>9.2987804878048752E-2</c:v>
                </c:pt>
                <c:pt idx="5">
                  <c:v>7.4695121951219495E-2</c:v>
                </c:pt>
                <c:pt idx="6">
                  <c:v>6.4024390243902427E-2</c:v>
                </c:pt>
                <c:pt idx="7">
                  <c:v>5.3353658536585358E-2</c:v>
                </c:pt>
                <c:pt idx="8">
                  <c:v>3.9634146341463401E-2</c:v>
                </c:pt>
                <c:pt idx="9">
                  <c:v>2.7439024390243896E-2</c:v>
                </c:pt>
                <c:pt idx="10">
                  <c:v>2.4390243902439018E-2</c:v>
                </c:pt>
                <c:pt idx="11">
                  <c:v>4.5731707317073159E-3</c:v>
                </c:pt>
              </c:numCache>
            </c:numRef>
          </c:val>
          <c:extLst>
            <c:ext xmlns:c16="http://schemas.microsoft.com/office/drawing/2014/chart" uri="{C3380CC4-5D6E-409C-BE32-E72D297353CC}">
              <c16:uniqueId val="{00000010-7097-4E51-83DB-13AAE3B116A8}"/>
            </c:ext>
          </c:extLst>
        </c:ser>
        <c:dLbls>
          <c:showLegendKey val="0"/>
          <c:showVal val="0"/>
          <c:showCatName val="0"/>
          <c:showSerName val="0"/>
          <c:showPercent val="0"/>
          <c:showBubbleSize val="0"/>
          <c:showLeaderLines val="1"/>
        </c:dLbls>
        <c:firstSliceAng val="0"/>
        <c:holeSize val="36"/>
      </c:doughnutChart>
      <c:spPr>
        <a:noFill/>
        <a:ln>
          <a:noFill/>
        </a:ln>
        <a:effectLst/>
      </c:spPr>
    </c:plotArea>
    <c:legend>
      <c:legendPos val="b"/>
      <c:layout>
        <c:manualLayout>
          <c:xMode val="edge"/>
          <c:yMode val="edge"/>
          <c:x val="0.54749159476371134"/>
          <c:y val="0.14949414742105788"/>
          <c:w val="0.446175090407671"/>
          <c:h val="0.8341679035571544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sz="800">
          <a:latin typeface="Poppins" panose="00000500000000000000" pitchFamily="2" charset="0"/>
          <a:cs typeface="Poppins" panose="00000500000000000000" pitchFamily="2"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US" sz="900" b="1" dirty="0"/>
              <a:t>Share of U.S. M&amp;E Market, by Sub-Segments (2023)</a:t>
            </a:r>
          </a:p>
        </c:rich>
      </c:tx>
      <c:layout>
        <c:manualLayout>
          <c:xMode val="edge"/>
          <c:yMode val="edge"/>
          <c:x val="0.12089577950043066"/>
          <c:y val="4.5128464522136549E-2"/>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autoTitleDeleted val="0"/>
    <c:plotArea>
      <c:layout>
        <c:manualLayout>
          <c:layoutTarget val="inner"/>
          <c:xMode val="edge"/>
          <c:yMode val="edge"/>
          <c:x val="1.4767499856910412E-2"/>
          <c:y val="0.21246762583001436"/>
          <c:w val="0.58464903827320092"/>
          <c:h val="0.69408491494070179"/>
        </c:manualLayout>
      </c:layout>
      <c:pieChart>
        <c:varyColors val="1"/>
        <c:ser>
          <c:idx val="0"/>
          <c:order val="0"/>
          <c:tx>
            <c:strRef>
              <c:f>Sheet1!$B$1</c:f>
              <c:strCache>
                <c:ptCount val="1"/>
                <c:pt idx="0">
                  <c:v>Composition of Deposits ($ Million)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714-4EE1-927F-ACE222BFAA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714-4EE1-927F-ACE222BFAA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714-4EE1-927F-ACE222BFAA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714-4EE1-927F-ACE222BFAA4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714-4EE1-927F-ACE222BFAA4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714-4EE1-927F-ACE222BFAA4B}"/>
              </c:ext>
            </c:extLst>
          </c:dPt>
          <c:dLbls>
            <c:dLbl>
              <c:idx val="5"/>
              <c:layout>
                <c:manualLayout>
                  <c:x val="2.3489150532589674E-2"/>
                  <c:y val="0.1067881443291050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F714-4EE1-927F-ACE222BFAA4B}"/>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Poppins" panose="00000500000000000000" pitchFamily="2" charset="0"/>
                    <a:ea typeface="+mn-ea"/>
                    <a:cs typeface="Poppins" panose="00000500000000000000" pitchFamily="2"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Digital Advertising</c:v>
                </c:pt>
                <c:pt idx="1">
                  <c:v>Television Broadcasting</c:v>
                </c:pt>
                <c:pt idx="2">
                  <c:v>Gaming</c:v>
                </c:pt>
                <c:pt idx="3">
                  <c:v>Music</c:v>
                </c:pt>
                <c:pt idx="4">
                  <c:v>Film Production</c:v>
                </c:pt>
                <c:pt idx="5">
                  <c:v>Streaming Services</c:v>
                </c:pt>
              </c:strCache>
            </c:strRef>
          </c:cat>
          <c:val>
            <c:numRef>
              <c:f>Sheet1!$B$2:$B$7</c:f>
              <c:numCache>
                <c:formatCode>0.0%</c:formatCode>
                <c:ptCount val="6"/>
                <c:pt idx="0">
                  <c:v>0.54455445544554459</c:v>
                </c:pt>
                <c:pt idx="1">
                  <c:v>0.1608910891089109</c:v>
                </c:pt>
                <c:pt idx="2">
                  <c:v>0.11138613861386139</c:v>
                </c:pt>
                <c:pt idx="3">
                  <c:v>6.9306930693069313E-2</c:v>
                </c:pt>
                <c:pt idx="4">
                  <c:v>6.4356435643564358E-2</c:v>
                </c:pt>
                <c:pt idx="5">
                  <c:v>4.9504950495049507E-2</c:v>
                </c:pt>
              </c:numCache>
            </c:numRef>
          </c:val>
          <c:extLst>
            <c:ext xmlns:c16="http://schemas.microsoft.com/office/drawing/2014/chart" uri="{C3380CC4-5D6E-409C-BE32-E72D297353CC}">
              <c16:uniqueId val="{0000000A-F714-4EE1-927F-ACE222BFAA4B}"/>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60294831363133872"/>
          <c:y val="0.25743001242012764"/>
          <c:w val="0.36988992654987901"/>
          <c:h val="0.63146761299267307"/>
        </c:manualLayout>
      </c:layout>
      <c:overlay val="0"/>
      <c:spPr>
        <a:noFill/>
        <a:ln>
          <a:noFill/>
        </a:ln>
        <a:effectLst/>
      </c:spPr>
      <c:txPr>
        <a:bodyPr rot="0" spcFirstLastPara="1" vertOverflow="ellipsis" vert="horz" wrap="square" anchor="ctr" anchorCtr="1"/>
        <a:lstStyle/>
        <a:p>
          <a:pPr>
            <a:defRPr lang="en-US" sz="8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ap="rnd">
      <a:solidFill>
        <a:srgbClr val="2F855E"/>
      </a:solidFill>
    </a:ln>
    <a:effectLst/>
  </c:spPr>
  <c:txPr>
    <a:bodyPr/>
    <a:lstStyle/>
    <a:p>
      <a:pPr>
        <a:defRPr>
          <a:latin typeface="Poppins" panose="00000500000000000000" pitchFamily="2"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F8F30-F450-4836-B8F9-269834CBDFEF}" type="datetimeFigureOut">
              <a:rPr lang="en-IN" smtClean="0"/>
              <a:t>23-12-2024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7093-35D6-42BA-A229-1290141865D9}" type="slidenum">
              <a:rPr lang="en-IN" smtClean="0"/>
              <a:t>‹#›</a:t>
            </a:fld>
            <a:endParaRPr lang="en-IN" dirty="0"/>
          </a:p>
        </p:txBody>
      </p:sp>
    </p:spTree>
    <p:extLst>
      <p:ext uri="{BB962C8B-B14F-4D97-AF65-F5344CB8AC3E}">
        <p14:creationId xmlns:p14="http://schemas.microsoft.com/office/powerpoint/2010/main" val="226630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2</a:t>
            </a:fld>
            <a:endParaRPr lang="en-IN" dirty="0"/>
          </a:p>
        </p:txBody>
      </p:sp>
    </p:spTree>
    <p:extLst>
      <p:ext uri="{BB962C8B-B14F-4D97-AF65-F5344CB8AC3E}">
        <p14:creationId xmlns:p14="http://schemas.microsoft.com/office/powerpoint/2010/main" val="4073376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16</a:t>
            </a:fld>
            <a:endParaRPr lang="en-IN" dirty="0"/>
          </a:p>
        </p:txBody>
      </p:sp>
    </p:spTree>
    <p:extLst>
      <p:ext uri="{BB962C8B-B14F-4D97-AF65-F5344CB8AC3E}">
        <p14:creationId xmlns:p14="http://schemas.microsoft.com/office/powerpoint/2010/main" val="4176834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A176-6E33-37A4-2A1D-BBBB2FB07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70FF1-2092-720E-D089-BEAD11C13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EC9A42-DE81-0531-C89F-D0291270C8A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8F4DDB4C-F4C7-51B5-6AC7-02DE058A77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79A841-EAA8-2175-3532-7785AC9EF30B}"/>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44509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5182-9478-3980-CC51-BA1396EDE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12277-A5ED-F96C-C463-108EAD3BD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57DE8-74F1-4243-E301-422756998027}"/>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2EAE315E-A4C0-A573-B38C-E8DF205AF7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5B678D4-2D70-4982-3B02-FE4277AEB964}"/>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5086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DFF8F-2032-41CC-59C8-7D9250885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F8B67-BEF5-A3A4-D23D-37BA0ADC0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F9500-3B3A-E0F8-2EA3-E4B4ECA45D10}"/>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3D9951ED-82C2-D1D1-D2F4-2C469BCDBEB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FBF0AD-056C-033E-1191-D10991D4D7F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526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1BE3-4288-0B4E-E9B1-0959A82C6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A442B-17CE-1562-18E7-91A68AD7A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9C049-B814-AA79-230E-3ECB2EF95F5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5EFDA15B-AD0B-1AD0-47B3-EDC531FBDD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CFC522-224A-D1A9-22AE-73BFF82D1DF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28184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B5F-0603-A2E3-7B07-356C24CE0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C7EE7-100A-980D-99DE-52C04FFC7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E24E0-45D6-FCAE-29E2-0FAD6014C03A}"/>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6FCAF506-C866-677B-C379-AF0B55A705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CB63FA-64F9-BA8C-3056-2E06FC65CEC3}"/>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68447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42C0-E521-4B75-0078-22FE02B5FF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40B13-63A6-9080-7F0E-008018054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17CF9-5747-5455-B074-D5342149C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67E49-BEC9-9608-70F1-EAB00FAAB295}"/>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54EC0EED-C26C-6FD3-1854-3E0CDEDE31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39A490-396F-7BC2-9915-042B33D3E3B1}"/>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163471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49CA-F82C-1F86-27BF-16124D512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0B00B-CBA7-F050-2422-DFA316B2B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647380-1A69-8513-8EAC-E42FBA0FA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96A90E-2299-E26D-F651-4FDB72CCE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9C3D7-E387-CF41-2E4F-1F68459B9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2C711-1854-7AF3-E5CA-1DBF78C5373C}"/>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8" name="Footer Placeholder 7">
            <a:extLst>
              <a:ext uri="{FF2B5EF4-FFF2-40B4-BE49-F238E27FC236}">
                <a16:creationId xmlns:a16="http://schemas.microsoft.com/office/drawing/2014/main" id="{A6F05A62-B4DD-BCEA-BCDB-09D61EA6629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0A60350-E527-A68A-42B1-A142828C51E7}"/>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1043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C11-9344-4027-0E99-97AF9034A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B5F51-0867-C608-4FB5-9AF845CAFDAB}"/>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4" name="Footer Placeholder 3">
            <a:extLst>
              <a:ext uri="{FF2B5EF4-FFF2-40B4-BE49-F238E27FC236}">
                <a16:creationId xmlns:a16="http://schemas.microsoft.com/office/drawing/2014/main" id="{CBEDEB1C-B052-286D-085B-5794CF830DB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5B18125-CE27-E036-4215-1EDB92E8D292}"/>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4117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7E104-7F89-1A30-CCE6-A8B4280F5C73}"/>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3" name="Footer Placeholder 2">
            <a:extLst>
              <a:ext uri="{FF2B5EF4-FFF2-40B4-BE49-F238E27FC236}">
                <a16:creationId xmlns:a16="http://schemas.microsoft.com/office/drawing/2014/main" id="{944F5E22-0358-A7B3-B636-C1F56BBD620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7E8F580-444F-DC3F-6077-E08DB167DEE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56242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46F7-9A2D-FD7D-B8A8-AB8D36D4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CEC786-A351-4326-D99F-033A082C6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2DEF36-11E0-8AED-31DF-F75C757A1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86C66-A861-AE14-C7A7-173495E558ED}"/>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81B986DD-3B6B-F675-25E9-205764639B1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41F4D64-A4AF-6225-E164-0A80A8A45D1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26355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5CB6-A683-816C-755C-41F4654D7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6B842D-B008-969B-3054-04410ABF2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EDAD4EB-4673-D6C2-C5E0-6843D4EC9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6FB32-E099-F160-F591-0B311316AB5C}"/>
              </a:ext>
            </a:extLst>
          </p:cNvPr>
          <p:cNvSpPr>
            <a:spLocks noGrp="1"/>
          </p:cNvSpPr>
          <p:nvPr>
            <p:ph type="dt" sz="half" idx="10"/>
          </p:nvPr>
        </p:nvSpPr>
        <p:spPr/>
        <p:txBody>
          <a:bodyPr/>
          <a:lstStyle/>
          <a:p>
            <a:fld id="{F05390B6-011B-4D88-B11F-43C5EA933AAB}" type="datetimeFigureOut">
              <a:rPr lang="en-IN" smtClean="0"/>
              <a:t>23-12-2024</a:t>
            </a:fld>
            <a:endParaRPr lang="en-IN" dirty="0"/>
          </a:p>
        </p:txBody>
      </p:sp>
      <p:sp>
        <p:nvSpPr>
          <p:cNvPr id="6" name="Footer Placeholder 5">
            <a:extLst>
              <a:ext uri="{FF2B5EF4-FFF2-40B4-BE49-F238E27FC236}">
                <a16:creationId xmlns:a16="http://schemas.microsoft.com/office/drawing/2014/main" id="{063E6EA9-958D-D472-568B-1AE6BFB8DCA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59F1F19-C39B-3247-E41E-F07895BE102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9602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BC1A2-0FAF-84CA-425A-568E4E7B9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53024-3850-8D33-1653-4B9EB69F5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4662D-8733-5E6F-EB61-C9B2771FE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5390B6-011B-4D88-B11F-43C5EA933AAB}" type="datetimeFigureOut">
              <a:rPr lang="en-IN" smtClean="0"/>
              <a:t>23-12-2024</a:t>
            </a:fld>
            <a:endParaRPr lang="en-IN" dirty="0"/>
          </a:p>
        </p:txBody>
      </p:sp>
      <p:sp>
        <p:nvSpPr>
          <p:cNvPr id="5" name="Footer Placeholder 4">
            <a:extLst>
              <a:ext uri="{FF2B5EF4-FFF2-40B4-BE49-F238E27FC236}">
                <a16:creationId xmlns:a16="http://schemas.microsoft.com/office/drawing/2014/main" id="{79ECF79D-1D73-ECE9-1C5D-1A0C7BB37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D648C3B0-D596-77A3-D6F2-B1563FB47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16D7B0-3B58-4480-8BA0-5B2135E6AB7B}" type="slidenum">
              <a:rPr lang="en-IN" smtClean="0"/>
              <a:t>‹#›</a:t>
            </a:fld>
            <a:endParaRPr lang="en-IN" dirty="0"/>
          </a:p>
        </p:txBody>
      </p:sp>
    </p:spTree>
    <p:extLst>
      <p:ext uri="{BB962C8B-B14F-4D97-AF65-F5344CB8AC3E}">
        <p14:creationId xmlns:p14="http://schemas.microsoft.com/office/powerpoint/2010/main" val="218917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7.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image" Target="../media/image15.png"/><Relationship Id="rId9" Type="http://schemas.microsoft.com/office/2007/relationships/hdphoto" Target="../media/hdphoto3.wdp"/></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13" Type="http://schemas.microsoft.com/office/2007/relationships/hdphoto" Target="../media/hdphoto9.wdp"/><Relationship Id="rId3" Type="http://schemas.microsoft.com/office/2007/relationships/hdphoto" Target="../media/hdphoto4.wdp"/><Relationship Id="rId7" Type="http://schemas.microsoft.com/office/2007/relationships/hdphoto" Target="../media/hdphoto6.wdp"/><Relationship Id="rId12" Type="http://schemas.openxmlformats.org/officeDocument/2006/relationships/image" Target="../media/image28.png"/><Relationship Id="rId17" Type="http://schemas.microsoft.com/office/2007/relationships/hdphoto" Target="../media/hdphoto3.wdp"/><Relationship Id="rId2" Type="http://schemas.openxmlformats.org/officeDocument/2006/relationships/image" Target="../media/image23.png"/><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5.png"/><Relationship Id="rId11" Type="http://schemas.microsoft.com/office/2007/relationships/hdphoto" Target="../media/hdphoto8.wdp"/><Relationship Id="rId5" Type="http://schemas.microsoft.com/office/2007/relationships/hdphoto" Target="../media/hdphoto5.wdp"/><Relationship Id="rId15" Type="http://schemas.microsoft.com/office/2007/relationships/hdphoto" Target="../media/hdphoto10.wdp"/><Relationship Id="rId10" Type="http://schemas.openxmlformats.org/officeDocument/2006/relationships/image" Target="../media/image27.png"/><Relationship Id="rId4" Type="http://schemas.openxmlformats.org/officeDocument/2006/relationships/image" Target="../media/image24.png"/><Relationship Id="rId9" Type="http://schemas.microsoft.com/office/2007/relationships/hdphoto" Target="../media/hdphoto7.wdp"/><Relationship Id="rId1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microsoft.com/office/2007/relationships/hdphoto" Target="../media/hdphoto17.wdp"/><Relationship Id="rId3" Type="http://schemas.microsoft.com/office/2007/relationships/hdphoto" Target="../media/hdphoto12.wdp"/><Relationship Id="rId7" Type="http://schemas.microsoft.com/office/2007/relationships/hdphoto" Target="../media/hdphoto14.wdp"/><Relationship Id="rId12"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4.png"/><Relationship Id="rId11" Type="http://schemas.microsoft.com/office/2007/relationships/hdphoto" Target="../media/hdphoto16.wdp"/><Relationship Id="rId5" Type="http://schemas.microsoft.com/office/2007/relationships/hdphoto" Target="../media/hdphoto13.wdp"/><Relationship Id="rId10" Type="http://schemas.openxmlformats.org/officeDocument/2006/relationships/image" Target="../media/image36.png"/><Relationship Id="rId4" Type="http://schemas.openxmlformats.org/officeDocument/2006/relationships/image" Target="../media/image33.png"/><Relationship Id="rId9" Type="http://schemas.microsoft.com/office/2007/relationships/hdphoto" Target="../media/hdphoto15.wdp"/></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4.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0000">
              <a:schemeClr val="accent2">
                <a:lumMod val="60000"/>
                <a:lumOff val="40000"/>
              </a:schemeClr>
            </a:gs>
            <a:gs pos="0">
              <a:schemeClr val="accent2">
                <a:lumMod val="75000"/>
              </a:schemeClr>
            </a:gs>
            <a:gs pos="70000">
              <a:schemeClr val="accent2">
                <a:lumMod val="40000"/>
                <a:lumOff val="60000"/>
              </a:schemeClr>
            </a:gs>
            <a:gs pos="100000">
              <a:schemeClr val="accent2">
                <a:lumMod val="20000"/>
                <a:lumOff val="80000"/>
              </a:schemeClr>
            </a:gs>
          </a:gsLst>
          <a:lin ang="5400000" scaled="0"/>
        </a:gradFill>
        <a:effectLst/>
      </p:bgPr>
    </p:bg>
    <p:spTree>
      <p:nvGrpSpPr>
        <p:cNvPr id="1" name="">
          <a:extLst>
            <a:ext uri="{FF2B5EF4-FFF2-40B4-BE49-F238E27FC236}">
              <a16:creationId xmlns:a16="http://schemas.microsoft.com/office/drawing/2014/main" id="{4EE4FD12-5440-5E0B-10BD-D5E7DC79C0EE}"/>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512FA44-C5C5-0A4C-A87B-BF11C20A953E}"/>
              </a:ext>
            </a:extLst>
          </p:cNvPr>
          <p:cNvSpPr txBox="1"/>
          <p:nvPr/>
        </p:nvSpPr>
        <p:spPr>
          <a:xfrm>
            <a:off x="74121" y="4655190"/>
            <a:ext cx="9540934" cy="1446550"/>
          </a:xfrm>
          <a:prstGeom prst="rect">
            <a:avLst/>
          </a:prstGeom>
          <a:noFill/>
          <a:ln>
            <a:noFill/>
          </a:ln>
        </p:spPr>
        <p:txBody>
          <a:bodyPr wrap="square" rtlCol="0">
            <a:spAutoFit/>
          </a:bodyPr>
          <a:lstStyle/>
          <a:p>
            <a:r>
              <a:rPr lang="en-US" sz="4400" b="1" dirty="0">
                <a:ln w="22225">
                  <a:solidFill>
                    <a:schemeClr val="tx1"/>
                  </a:solidFill>
                  <a:prstDash val="solid"/>
                </a:ln>
                <a:latin typeface="Algerian" panose="04020705040A02060702" pitchFamily="82" charset="0"/>
              </a:rPr>
              <a:t>Industry/Company Viewpoints and Opportunity for Capgemini</a:t>
            </a:r>
            <a:endParaRPr lang="en-IN" sz="4400" b="1" dirty="0">
              <a:ln w="22225">
                <a:solidFill>
                  <a:schemeClr val="tx1"/>
                </a:solidFill>
                <a:prstDash val="solid"/>
              </a:ln>
              <a:latin typeface="Algerian" panose="04020705040A02060702" pitchFamily="82" charset="0"/>
            </a:endParaRPr>
          </a:p>
        </p:txBody>
      </p:sp>
      <p:sp>
        <p:nvSpPr>
          <p:cNvPr id="18" name="TextBox 17">
            <a:extLst>
              <a:ext uri="{FF2B5EF4-FFF2-40B4-BE49-F238E27FC236}">
                <a16:creationId xmlns:a16="http://schemas.microsoft.com/office/drawing/2014/main" id="{DCE7D2E6-B5FC-9DB2-C530-78607E7029C7}"/>
              </a:ext>
            </a:extLst>
          </p:cNvPr>
          <p:cNvSpPr txBox="1"/>
          <p:nvPr/>
        </p:nvSpPr>
        <p:spPr>
          <a:xfrm>
            <a:off x="113767" y="3995818"/>
            <a:ext cx="2038785" cy="369332"/>
          </a:xfrm>
          <a:prstGeom prst="rect">
            <a:avLst/>
          </a:prstGeom>
          <a:noFill/>
        </p:spPr>
        <p:txBody>
          <a:bodyPr wrap="square" rtlCol="0">
            <a:spAutoFit/>
          </a:bodyPr>
          <a:lstStyle/>
          <a:p>
            <a:r>
              <a:rPr lang="en-IN" dirty="0">
                <a:ln>
                  <a:solidFill>
                    <a:schemeClr val="tx1"/>
                  </a:solidFill>
                </a:ln>
                <a:latin typeface="Berlin Sans FB" panose="020E0602020502020306" pitchFamily="34" charset="0"/>
              </a:rPr>
              <a:t>Presentation on</a:t>
            </a:r>
          </a:p>
        </p:txBody>
      </p:sp>
      <p:cxnSp>
        <p:nvCxnSpPr>
          <p:cNvPr id="5" name="Straight Connector 4">
            <a:extLst>
              <a:ext uri="{FF2B5EF4-FFF2-40B4-BE49-F238E27FC236}">
                <a16:creationId xmlns:a16="http://schemas.microsoft.com/office/drawing/2014/main" id="{D0DB5ECD-0116-F369-5ECB-3BBCA5887C69}"/>
              </a:ext>
            </a:extLst>
          </p:cNvPr>
          <p:cNvCxnSpPr>
            <a:cxnSpLocks/>
          </p:cNvCxnSpPr>
          <p:nvPr/>
        </p:nvCxnSpPr>
        <p:spPr>
          <a:xfrm>
            <a:off x="199927" y="4499536"/>
            <a:ext cx="195262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562F578-EF74-F256-2D65-D9E536E0332D}"/>
              </a:ext>
            </a:extLst>
          </p:cNvPr>
          <p:cNvCxnSpPr>
            <a:cxnSpLocks/>
          </p:cNvCxnSpPr>
          <p:nvPr/>
        </p:nvCxnSpPr>
        <p:spPr>
          <a:xfrm>
            <a:off x="199927" y="6282781"/>
            <a:ext cx="195262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93D9778-F05A-0E67-A3F9-149B826700E9}"/>
              </a:ext>
            </a:extLst>
          </p:cNvPr>
          <p:cNvSpPr txBox="1"/>
          <p:nvPr/>
        </p:nvSpPr>
        <p:spPr>
          <a:xfrm>
            <a:off x="190500" y="6372931"/>
            <a:ext cx="3866764" cy="369332"/>
          </a:xfrm>
          <a:prstGeom prst="rect">
            <a:avLst/>
          </a:prstGeom>
          <a:noFill/>
        </p:spPr>
        <p:txBody>
          <a:bodyPr wrap="square" rtlCol="0">
            <a:spAutoFit/>
          </a:bodyPr>
          <a:lstStyle>
            <a:defPPr>
              <a:defRPr lang="en-US"/>
            </a:defPPr>
            <a:lvl1pPr>
              <a:defRPr>
                <a:ln>
                  <a:solidFill>
                    <a:schemeClr val="tx1"/>
                  </a:solidFill>
                </a:ln>
                <a:latin typeface="Berlin Sans FB" panose="020E0602020502020306" pitchFamily="34" charset="0"/>
              </a:defRPr>
            </a:lvl1pPr>
          </a:lstStyle>
          <a:p>
            <a:r>
              <a:rPr lang="en-US" dirty="0"/>
              <a:t>Prepared by AH</a:t>
            </a:r>
            <a:endParaRPr lang="en-IN" dirty="0"/>
          </a:p>
        </p:txBody>
      </p:sp>
      <p:pic>
        <p:nvPicPr>
          <p:cNvPr id="3" name="Picture 2">
            <a:extLst>
              <a:ext uri="{FF2B5EF4-FFF2-40B4-BE49-F238E27FC236}">
                <a16:creationId xmlns:a16="http://schemas.microsoft.com/office/drawing/2014/main" id="{2012AA8A-CB45-2B5E-EF7A-0FB1BEE9A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104" y="310142"/>
            <a:ext cx="6805766" cy="36078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26" name="Picture 2">
            <a:extLst>
              <a:ext uri="{FF2B5EF4-FFF2-40B4-BE49-F238E27FC236}">
                <a16:creationId xmlns:a16="http://schemas.microsoft.com/office/drawing/2014/main" id="{C1CE41EE-F641-C4B3-45EC-8AEA344B5F3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7000"/>
                    </a14:imgEffect>
                  </a14:imgLayer>
                </a14:imgProps>
              </a:ext>
              <a:ext uri="{28A0092B-C50C-407E-A947-70E740481C1C}">
                <a14:useLocalDpi xmlns:a14="http://schemas.microsoft.com/office/drawing/2010/main" val="0"/>
              </a:ext>
            </a:extLst>
          </a:blip>
          <a:srcRect l="10440" t="26201" r="9183" b="26193"/>
          <a:stretch/>
        </p:blipFill>
        <p:spPr bwMode="auto">
          <a:xfrm>
            <a:off x="629239" y="1916251"/>
            <a:ext cx="3275537" cy="786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88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C8E4D-D3F5-4357-BB89-87E1C6E45ED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DBB984B-C2A9-74FA-13BF-F2EED3471AA3}"/>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VALUE CHAIN</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22D64F65-BD4D-ADD8-03A5-300889418BBE}"/>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44742F7-A166-D7C5-E66E-B518D86086BD}"/>
              </a:ext>
            </a:extLst>
          </p:cNvPr>
          <p:cNvCxnSpPr>
            <a:cxnSpLocks/>
          </p:cNvCxnSpPr>
          <p:nvPr/>
        </p:nvCxnSpPr>
        <p:spPr>
          <a:xfrm>
            <a:off x="0" y="586090"/>
            <a:ext cx="121920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2087" name="TextBox 2086">
            <a:extLst>
              <a:ext uri="{FF2B5EF4-FFF2-40B4-BE49-F238E27FC236}">
                <a16:creationId xmlns:a16="http://schemas.microsoft.com/office/drawing/2014/main" id="{13BD3A65-B737-B846-2B7D-4EB6FFA8ACDF}"/>
              </a:ext>
            </a:extLst>
          </p:cNvPr>
          <p:cNvSpPr txBox="1"/>
          <p:nvPr/>
        </p:nvSpPr>
        <p:spPr>
          <a:xfrm>
            <a:off x="287024" y="6561082"/>
            <a:ext cx="5790504"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EMBA Pro, Investor Presentations, Company Website, Case Studies, Blogs, Whitepapers, etc.</a:t>
            </a:r>
          </a:p>
        </p:txBody>
      </p:sp>
      <p:grpSp>
        <p:nvGrpSpPr>
          <p:cNvPr id="5157" name="Group 5156">
            <a:extLst>
              <a:ext uri="{FF2B5EF4-FFF2-40B4-BE49-F238E27FC236}">
                <a16:creationId xmlns:a16="http://schemas.microsoft.com/office/drawing/2014/main" id="{6B7182A0-8ACD-1B21-71EA-5426A5B91520}"/>
              </a:ext>
            </a:extLst>
          </p:cNvPr>
          <p:cNvGrpSpPr/>
          <p:nvPr/>
        </p:nvGrpSpPr>
        <p:grpSpPr>
          <a:xfrm>
            <a:off x="351240" y="753384"/>
            <a:ext cx="11555626" cy="5643164"/>
            <a:chOff x="351240" y="753384"/>
            <a:chExt cx="11555626" cy="5643164"/>
          </a:xfrm>
        </p:grpSpPr>
        <p:grpSp>
          <p:nvGrpSpPr>
            <p:cNvPr id="5151" name="Group 5150">
              <a:extLst>
                <a:ext uri="{FF2B5EF4-FFF2-40B4-BE49-F238E27FC236}">
                  <a16:creationId xmlns:a16="http://schemas.microsoft.com/office/drawing/2014/main" id="{63A13EF2-8C73-1DA6-6DBA-1F579A3D8276}"/>
                </a:ext>
              </a:extLst>
            </p:cNvPr>
            <p:cNvGrpSpPr/>
            <p:nvPr/>
          </p:nvGrpSpPr>
          <p:grpSpPr>
            <a:xfrm>
              <a:off x="351240" y="753384"/>
              <a:ext cx="11555626" cy="5643164"/>
              <a:chOff x="388184" y="781092"/>
              <a:chExt cx="11555626" cy="5643164"/>
            </a:xfrm>
          </p:grpSpPr>
          <p:grpSp>
            <p:nvGrpSpPr>
              <p:cNvPr id="5139" name="Group 5138">
                <a:extLst>
                  <a:ext uri="{FF2B5EF4-FFF2-40B4-BE49-F238E27FC236}">
                    <a16:creationId xmlns:a16="http://schemas.microsoft.com/office/drawing/2014/main" id="{77402267-4F47-92FB-E380-FEF512DCB817}"/>
                  </a:ext>
                </a:extLst>
              </p:cNvPr>
              <p:cNvGrpSpPr/>
              <p:nvPr/>
            </p:nvGrpSpPr>
            <p:grpSpPr>
              <a:xfrm>
                <a:off x="1136074" y="781092"/>
                <a:ext cx="10245738" cy="5037541"/>
                <a:chOff x="1456323" y="965516"/>
                <a:chExt cx="9947495" cy="5037541"/>
              </a:xfrm>
            </p:grpSpPr>
            <p:sp>
              <p:nvSpPr>
                <p:cNvPr id="5125" name="Rectángulo 101">
                  <a:extLst>
                    <a:ext uri="{FF2B5EF4-FFF2-40B4-BE49-F238E27FC236}">
                      <a16:creationId xmlns:a16="http://schemas.microsoft.com/office/drawing/2014/main" id="{F46C361F-A3DF-F684-3F10-16CEAC3A89B5}"/>
                    </a:ext>
                  </a:extLst>
                </p:cNvPr>
                <p:cNvSpPr/>
                <p:nvPr/>
              </p:nvSpPr>
              <p:spPr>
                <a:xfrm>
                  <a:off x="1456324" y="2099266"/>
                  <a:ext cx="8235496" cy="546151"/>
                </a:xfrm>
                <a:prstGeom prst="rect">
                  <a:avLst/>
                </a:prstGeom>
                <a:solidFill>
                  <a:srgbClr val="C7284F"/>
                </a:solidFill>
                <a:ln w="12700" cap="flat" cmpd="sng" algn="ctr">
                  <a:solidFill>
                    <a:srgbClr val="EBE7E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400" b="0" i="0" u="none" strike="noStrike" kern="0" cap="none" spc="0" normalizeH="0" baseline="0" noProof="0" dirty="0">
                    <a:ln>
                      <a:noFill/>
                    </a:ln>
                    <a:solidFill>
                      <a:srgbClr val="FFFFFF"/>
                    </a:solidFill>
                    <a:effectLst/>
                    <a:uLnTx/>
                    <a:uFillTx/>
                    <a:latin typeface="Georgia" panose="02040502050405020303" pitchFamily="18" charset="0"/>
                    <a:ea typeface="+mn-ea"/>
                    <a:cs typeface="+mn-cs"/>
                  </a:endParaRPr>
                </a:p>
              </p:txBody>
            </p:sp>
            <p:sp>
              <p:nvSpPr>
                <p:cNvPr id="5128" name="Rectángulo 100">
                  <a:extLst>
                    <a:ext uri="{FF2B5EF4-FFF2-40B4-BE49-F238E27FC236}">
                      <a16:creationId xmlns:a16="http://schemas.microsoft.com/office/drawing/2014/main" id="{560F77D8-B433-4B95-9AD8-AF9251789D71}"/>
                    </a:ext>
                  </a:extLst>
                </p:cNvPr>
                <p:cNvSpPr/>
                <p:nvPr/>
              </p:nvSpPr>
              <p:spPr>
                <a:xfrm>
                  <a:off x="1456324" y="1533863"/>
                  <a:ext cx="8235496" cy="547634"/>
                </a:xfrm>
                <a:prstGeom prst="rect">
                  <a:avLst/>
                </a:prstGeom>
                <a:solidFill>
                  <a:srgbClr val="AC0C5C"/>
                </a:solidFill>
                <a:ln w="12700" cap="flat" cmpd="sng" algn="ctr">
                  <a:solidFill>
                    <a:srgbClr val="EBE7E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400" b="0" i="0" u="none" strike="noStrike" kern="0" cap="none" spc="0" normalizeH="0" baseline="0" noProof="0" dirty="0">
                    <a:ln>
                      <a:noFill/>
                    </a:ln>
                    <a:solidFill>
                      <a:srgbClr val="FFFFFF"/>
                    </a:solidFill>
                    <a:effectLst/>
                    <a:uLnTx/>
                    <a:uFillTx/>
                    <a:latin typeface="Georgia" panose="02040502050405020303" pitchFamily="18" charset="0"/>
                    <a:ea typeface="+mn-ea"/>
                    <a:cs typeface="+mn-cs"/>
                  </a:endParaRPr>
                </a:p>
              </p:txBody>
            </p:sp>
            <p:sp>
              <p:nvSpPr>
                <p:cNvPr id="5130" name="Rectángulo 47">
                  <a:extLst>
                    <a:ext uri="{FF2B5EF4-FFF2-40B4-BE49-F238E27FC236}">
                      <a16:creationId xmlns:a16="http://schemas.microsoft.com/office/drawing/2014/main" id="{66C51046-F61C-A418-6C11-4A0B6BC456D4}"/>
                    </a:ext>
                  </a:extLst>
                </p:cNvPr>
                <p:cNvSpPr/>
                <p:nvPr/>
              </p:nvSpPr>
              <p:spPr>
                <a:xfrm>
                  <a:off x="1456323" y="968385"/>
                  <a:ext cx="8235496" cy="546352"/>
                </a:xfrm>
                <a:prstGeom prst="rect">
                  <a:avLst/>
                </a:prstGeom>
                <a:solidFill>
                  <a:srgbClr val="77063F"/>
                </a:solidFill>
                <a:ln w="12700" cap="flat" cmpd="sng" algn="ctr">
                  <a:solidFill>
                    <a:srgbClr val="EBE7E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400" b="0" i="0" u="none" strike="noStrike" kern="0" cap="none" spc="0" normalizeH="0" baseline="0" noProof="0" dirty="0">
                    <a:ln>
                      <a:noFill/>
                    </a:ln>
                    <a:solidFill>
                      <a:srgbClr val="FFFFFF"/>
                    </a:solidFill>
                    <a:effectLst/>
                    <a:uLnTx/>
                    <a:uFillTx/>
                    <a:latin typeface="Georgia" panose="02040502050405020303" pitchFamily="18" charset="0"/>
                    <a:ea typeface="+mn-ea"/>
                    <a:cs typeface="+mn-cs"/>
                  </a:endParaRPr>
                </a:p>
              </p:txBody>
            </p:sp>
            <p:sp>
              <p:nvSpPr>
                <p:cNvPr id="5121" name="Rectángulo 102">
                  <a:extLst>
                    <a:ext uri="{FF2B5EF4-FFF2-40B4-BE49-F238E27FC236}">
                      <a16:creationId xmlns:a16="http://schemas.microsoft.com/office/drawing/2014/main" id="{EAFDBB10-BBE6-6D60-88A5-AF147D056A08}"/>
                    </a:ext>
                  </a:extLst>
                </p:cNvPr>
                <p:cNvSpPr/>
                <p:nvPr/>
              </p:nvSpPr>
              <p:spPr>
                <a:xfrm>
                  <a:off x="1456324" y="2660510"/>
                  <a:ext cx="8235497" cy="546150"/>
                </a:xfrm>
                <a:prstGeom prst="rect">
                  <a:avLst/>
                </a:prstGeom>
                <a:solidFill>
                  <a:srgbClr val="FF7154"/>
                </a:solidFill>
                <a:ln w="12700" cap="flat" cmpd="sng" algn="ctr">
                  <a:solidFill>
                    <a:srgbClr val="EBE7E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MX" sz="1400" b="0" i="0" u="none" strike="noStrike" kern="0" cap="none" spc="0" normalizeH="0" baseline="0" noProof="0" dirty="0">
                    <a:ln>
                      <a:noFill/>
                    </a:ln>
                    <a:solidFill>
                      <a:srgbClr val="FFFFFF"/>
                    </a:solidFill>
                    <a:effectLst/>
                    <a:uLnTx/>
                    <a:uFillTx/>
                    <a:latin typeface="Georgia" panose="02040502050405020303" pitchFamily="18" charset="0"/>
                    <a:ea typeface="+mn-ea"/>
                    <a:cs typeface="+mn-cs"/>
                  </a:endParaRPr>
                </a:p>
              </p:txBody>
            </p:sp>
            <p:grpSp>
              <p:nvGrpSpPr>
                <p:cNvPr id="60" name="Group 59">
                  <a:extLst>
                    <a:ext uri="{FF2B5EF4-FFF2-40B4-BE49-F238E27FC236}">
                      <a16:creationId xmlns:a16="http://schemas.microsoft.com/office/drawing/2014/main" id="{2A1DD5E8-D8CE-51AA-FC5F-678BA9E9FA4A}"/>
                    </a:ext>
                  </a:extLst>
                </p:cNvPr>
                <p:cNvGrpSpPr/>
                <p:nvPr/>
              </p:nvGrpSpPr>
              <p:grpSpPr>
                <a:xfrm>
                  <a:off x="1457326" y="965516"/>
                  <a:ext cx="9322365" cy="5037541"/>
                  <a:chOff x="-77570" y="424314"/>
                  <a:chExt cx="10833157" cy="5033536"/>
                </a:xfrm>
              </p:grpSpPr>
              <p:grpSp>
                <p:nvGrpSpPr>
                  <p:cNvPr id="2" name="Group 1">
                    <a:extLst>
                      <a:ext uri="{FF2B5EF4-FFF2-40B4-BE49-F238E27FC236}">
                        <a16:creationId xmlns:a16="http://schemas.microsoft.com/office/drawing/2014/main" id="{CB80CFC2-AE08-6A96-1E46-0000536DF924}"/>
                      </a:ext>
                    </a:extLst>
                  </p:cNvPr>
                  <p:cNvGrpSpPr/>
                  <p:nvPr/>
                </p:nvGrpSpPr>
                <p:grpSpPr>
                  <a:xfrm>
                    <a:off x="1828800" y="424314"/>
                    <a:ext cx="8926787" cy="5033536"/>
                    <a:chOff x="2008508" y="1088652"/>
                    <a:chExt cx="21386465" cy="10806417"/>
                  </a:xfrm>
                </p:grpSpPr>
                <p:sp>
                  <p:nvSpPr>
                    <p:cNvPr id="5" name="Rectángulo 86">
                      <a:extLst>
                        <a:ext uri="{FF2B5EF4-FFF2-40B4-BE49-F238E27FC236}">
                          <a16:creationId xmlns:a16="http://schemas.microsoft.com/office/drawing/2014/main" id="{868429C1-7B7D-15B8-046E-4F2869418AA9}"/>
                        </a:ext>
                      </a:extLst>
                    </p:cNvPr>
                    <p:cNvSpPr/>
                    <p:nvPr/>
                  </p:nvSpPr>
                  <p:spPr>
                    <a:xfrm>
                      <a:off x="2008508" y="5936901"/>
                      <a:ext cx="4565566" cy="2132642"/>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7" name="Rectángulo 81">
                      <a:extLst>
                        <a:ext uri="{FF2B5EF4-FFF2-40B4-BE49-F238E27FC236}">
                          <a16:creationId xmlns:a16="http://schemas.microsoft.com/office/drawing/2014/main" id="{2E00E60C-6B08-AA21-2752-3B81A0EA7E87}"/>
                        </a:ext>
                      </a:extLst>
                    </p:cNvPr>
                    <p:cNvSpPr/>
                    <p:nvPr/>
                  </p:nvSpPr>
                  <p:spPr>
                    <a:xfrm>
                      <a:off x="6560073" y="5936901"/>
                      <a:ext cx="4635212" cy="2132642"/>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8" name="Rectángulo 70">
                      <a:extLst>
                        <a:ext uri="{FF2B5EF4-FFF2-40B4-BE49-F238E27FC236}">
                          <a16:creationId xmlns:a16="http://schemas.microsoft.com/office/drawing/2014/main" id="{98AE7533-8635-3C0C-0093-27C8E09B47AD}"/>
                        </a:ext>
                      </a:extLst>
                    </p:cNvPr>
                    <p:cNvSpPr/>
                    <p:nvPr/>
                  </p:nvSpPr>
                  <p:spPr>
                    <a:xfrm>
                      <a:off x="11187048" y="5936901"/>
                      <a:ext cx="4595058" cy="2132642"/>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9" name="Rectángulo 63">
                      <a:extLst>
                        <a:ext uri="{FF2B5EF4-FFF2-40B4-BE49-F238E27FC236}">
                          <a16:creationId xmlns:a16="http://schemas.microsoft.com/office/drawing/2014/main" id="{C2EA17EE-3FF0-EAF8-0613-35CA0879FB6E}"/>
                        </a:ext>
                      </a:extLst>
                    </p:cNvPr>
                    <p:cNvSpPr/>
                    <p:nvPr/>
                  </p:nvSpPr>
                  <p:spPr>
                    <a:xfrm>
                      <a:off x="15776221" y="5936900"/>
                      <a:ext cx="4595058" cy="2132643"/>
                    </a:xfrm>
                    <a:prstGeom prst="rect">
                      <a:avLst/>
                    </a:prstGeom>
                    <a:solidFill>
                      <a:schemeClr val="accent4"/>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10" name="Rectángulo 47">
                      <a:extLst>
                        <a:ext uri="{FF2B5EF4-FFF2-40B4-BE49-F238E27FC236}">
                          <a16:creationId xmlns:a16="http://schemas.microsoft.com/office/drawing/2014/main" id="{033A1AC8-FAB6-7685-7AAA-2D15172B97B7}"/>
                        </a:ext>
                      </a:extLst>
                    </p:cNvPr>
                    <p:cNvSpPr/>
                    <p:nvPr/>
                  </p:nvSpPr>
                  <p:spPr>
                    <a:xfrm>
                      <a:off x="2011115" y="8069542"/>
                      <a:ext cx="4546696" cy="3825527"/>
                    </a:xfrm>
                    <a:prstGeom prst="rect">
                      <a:avLst/>
                    </a:prstGeom>
                    <a:solidFill>
                      <a:schemeClr val="accent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11" name="CuadroTexto 51">
                      <a:extLst>
                        <a:ext uri="{FF2B5EF4-FFF2-40B4-BE49-F238E27FC236}">
                          <a16:creationId xmlns:a16="http://schemas.microsoft.com/office/drawing/2014/main" id="{B8033E56-96A2-B85B-BAE3-206FCABCFDD0}"/>
                        </a:ext>
                      </a:extLst>
                    </p:cNvPr>
                    <p:cNvSpPr txBox="1"/>
                    <p:nvPr/>
                  </p:nvSpPr>
                  <p:spPr>
                    <a:xfrm>
                      <a:off x="7387522" y="6218126"/>
                      <a:ext cx="2906822" cy="924329"/>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ea typeface="Lato" charset="0"/>
                          <a:cs typeface="Poppins" panose="00000500000000000000" pitchFamily="2" charset="0"/>
                        </a:rPr>
                        <a:t>OUTBOUND LOGISTICS</a:t>
                      </a:r>
                    </a:p>
                  </p:txBody>
                </p:sp>
                <p:sp>
                  <p:nvSpPr>
                    <p:cNvPr id="12" name="CuadroTexto 52">
                      <a:extLst>
                        <a:ext uri="{FF2B5EF4-FFF2-40B4-BE49-F238E27FC236}">
                          <a16:creationId xmlns:a16="http://schemas.microsoft.com/office/drawing/2014/main" id="{A6D7447B-B888-22CE-6762-EAABD2911BFD}"/>
                        </a:ext>
                      </a:extLst>
                    </p:cNvPr>
                    <p:cNvSpPr txBox="1"/>
                    <p:nvPr/>
                  </p:nvSpPr>
                  <p:spPr>
                    <a:xfrm>
                      <a:off x="2581248" y="6249257"/>
                      <a:ext cx="3440405" cy="561200"/>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ea typeface="Lato" charset="0"/>
                          <a:cs typeface="Poppins" panose="00000500000000000000" pitchFamily="2" charset="0"/>
                        </a:rPr>
                        <a:t>OPERATIONS</a:t>
                      </a:r>
                    </a:p>
                  </p:txBody>
                </p:sp>
                <p:sp>
                  <p:nvSpPr>
                    <p:cNvPr id="13" name="CuadroTexto 53">
                      <a:extLst>
                        <a:ext uri="{FF2B5EF4-FFF2-40B4-BE49-F238E27FC236}">
                          <a16:creationId xmlns:a16="http://schemas.microsoft.com/office/drawing/2014/main" id="{51B2AA5D-40AD-2A69-35B0-FF0AED8CC3B6}"/>
                        </a:ext>
                      </a:extLst>
                    </p:cNvPr>
                    <p:cNvSpPr txBox="1"/>
                    <p:nvPr/>
                  </p:nvSpPr>
                  <p:spPr>
                    <a:xfrm>
                      <a:off x="16357328" y="6207533"/>
                      <a:ext cx="3463499" cy="924329"/>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ea typeface="Lato" charset="0"/>
                          <a:cs typeface="Poppins" panose="00000500000000000000" pitchFamily="2" charset="0"/>
                        </a:rPr>
                        <a:t>AFTER-SALES SERVICE</a:t>
                      </a:r>
                    </a:p>
                  </p:txBody>
                </p:sp>
                <p:sp>
                  <p:nvSpPr>
                    <p:cNvPr id="14" name="CuadroTexto 54">
                      <a:extLst>
                        <a:ext uri="{FF2B5EF4-FFF2-40B4-BE49-F238E27FC236}">
                          <a16:creationId xmlns:a16="http://schemas.microsoft.com/office/drawing/2014/main" id="{731A404A-8EBC-8A28-B7C9-014D9ABB616D}"/>
                        </a:ext>
                      </a:extLst>
                    </p:cNvPr>
                    <p:cNvSpPr txBox="1"/>
                    <p:nvPr/>
                  </p:nvSpPr>
                  <p:spPr>
                    <a:xfrm>
                      <a:off x="11805844" y="6249257"/>
                      <a:ext cx="3379436" cy="924329"/>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ea typeface="Lato" charset="0"/>
                          <a:cs typeface="Poppins" panose="00000500000000000000" pitchFamily="2" charset="0"/>
                        </a:rPr>
                        <a:t>MARKETING &amp; SALES</a:t>
                      </a:r>
                    </a:p>
                  </p:txBody>
                </p:sp>
                <p:sp>
                  <p:nvSpPr>
                    <p:cNvPr id="15" name="Cheurón 60">
                      <a:extLst>
                        <a:ext uri="{FF2B5EF4-FFF2-40B4-BE49-F238E27FC236}">
                          <a16:creationId xmlns:a16="http://schemas.microsoft.com/office/drawing/2014/main" id="{BAA1637C-192D-BD77-FA7C-4E93E70F1E48}"/>
                        </a:ext>
                      </a:extLst>
                    </p:cNvPr>
                    <p:cNvSpPr/>
                    <p:nvPr/>
                  </p:nvSpPr>
                  <p:spPr>
                    <a:xfrm>
                      <a:off x="20482590" y="1088652"/>
                      <a:ext cx="2912383" cy="10806413"/>
                    </a:xfrm>
                    <a:prstGeom prst="chevron">
                      <a:avLst>
                        <a:gd name="adj" fmla="val 4904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16" name="Rectángulo 100">
                      <a:extLst>
                        <a:ext uri="{FF2B5EF4-FFF2-40B4-BE49-F238E27FC236}">
                          <a16:creationId xmlns:a16="http://schemas.microsoft.com/office/drawing/2014/main" id="{B83FA352-A65F-78A8-A6A4-6D8621F94807}"/>
                        </a:ext>
                      </a:extLst>
                    </p:cNvPr>
                    <p:cNvSpPr/>
                    <p:nvPr/>
                  </p:nvSpPr>
                  <p:spPr>
                    <a:xfrm>
                      <a:off x="6556784" y="8069541"/>
                      <a:ext cx="4638499" cy="3825527"/>
                    </a:xfrm>
                    <a:prstGeom prst="rect">
                      <a:avLst/>
                    </a:prstGeom>
                    <a:solidFill>
                      <a:schemeClr val="accent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17" name="Rectángulo 101">
                      <a:extLst>
                        <a:ext uri="{FF2B5EF4-FFF2-40B4-BE49-F238E27FC236}">
                          <a16:creationId xmlns:a16="http://schemas.microsoft.com/office/drawing/2014/main" id="{98B40173-5875-D542-5DB0-E56B16500A28}"/>
                        </a:ext>
                      </a:extLst>
                    </p:cNvPr>
                    <p:cNvSpPr/>
                    <p:nvPr/>
                  </p:nvSpPr>
                  <p:spPr>
                    <a:xfrm>
                      <a:off x="11190169" y="8069540"/>
                      <a:ext cx="4586050" cy="3825527"/>
                    </a:xfrm>
                    <a:prstGeom prst="rect">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18" name="Rectángulo 102">
                      <a:extLst>
                        <a:ext uri="{FF2B5EF4-FFF2-40B4-BE49-F238E27FC236}">
                          <a16:creationId xmlns:a16="http://schemas.microsoft.com/office/drawing/2014/main" id="{34C3CAAF-F9B4-DF2B-FBBA-39916586798E}"/>
                        </a:ext>
                      </a:extLst>
                    </p:cNvPr>
                    <p:cNvSpPr/>
                    <p:nvPr/>
                  </p:nvSpPr>
                  <p:spPr>
                    <a:xfrm>
                      <a:off x="15776219" y="8069540"/>
                      <a:ext cx="4595061" cy="3825527"/>
                    </a:xfrm>
                    <a:prstGeom prst="rect">
                      <a:avLst/>
                    </a:prstGeom>
                    <a:solidFill>
                      <a:schemeClr val="accent4"/>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37" name="Rectángulo 96">
                      <a:extLst>
                        <a:ext uri="{FF2B5EF4-FFF2-40B4-BE49-F238E27FC236}">
                          <a16:creationId xmlns:a16="http://schemas.microsoft.com/office/drawing/2014/main" id="{9FB69BA3-D225-94E8-A09F-30D90E16F332}"/>
                        </a:ext>
                      </a:extLst>
                    </p:cNvPr>
                    <p:cNvSpPr/>
                    <p:nvPr/>
                  </p:nvSpPr>
                  <p:spPr>
                    <a:xfrm>
                      <a:off x="2050666" y="8136775"/>
                      <a:ext cx="4464367" cy="3334189"/>
                    </a:xfrm>
                    <a:prstGeom prst="rect">
                      <a:avLst/>
                    </a:prstGeom>
                    <a:ln>
                      <a:noFill/>
                    </a:ln>
                  </p:spPr>
                  <p:txBody>
                    <a:bodyPr wrap="square">
                      <a:spAutoFit/>
                    </a:bodyPr>
                    <a:lstStyle/>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Design New Product</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Post Editing</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Games Developing</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Manage Administration</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Deliver Quality</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Web Page Creating</a:t>
                      </a:r>
                      <a:endParaRPr lang="en-US" sz="1000" dirty="0">
                        <a:solidFill>
                          <a:schemeClr val="bg1"/>
                        </a:solidFill>
                        <a:latin typeface="Poppins" panose="00000500000000000000" pitchFamily="2" charset="0"/>
                        <a:cs typeface="Poppins" panose="00000500000000000000" pitchFamily="2" charset="0"/>
                      </a:endParaRPr>
                    </a:p>
                  </p:txBody>
                </p:sp>
                <p:sp>
                  <p:nvSpPr>
                    <p:cNvPr id="35" name="Rectángulo 105">
                      <a:extLst>
                        <a:ext uri="{FF2B5EF4-FFF2-40B4-BE49-F238E27FC236}">
                          <a16:creationId xmlns:a16="http://schemas.microsoft.com/office/drawing/2014/main" id="{C8B58253-9C01-76A3-AC2B-A38FC7E192B8}"/>
                        </a:ext>
                      </a:extLst>
                    </p:cNvPr>
                    <p:cNvSpPr/>
                    <p:nvPr/>
                  </p:nvSpPr>
                  <p:spPr>
                    <a:xfrm>
                      <a:off x="6587652" y="8136775"/>
                      <a:ext cx="4557155" cy="2839011"/>
                    </a:xfrm>
                    <a:prstGeom prst="rect">
                      <a:avLst/>
                    </a:prstGeom>
                    <a:ln>
                      <a:noFill/>
                    </a:ln>
                  </p:spPr>
                  <p:txBody>
                    <a:bodyPr wrap="square">
                      <a:spAutoFit/>
                    </a:bodyPr>
                    <a:lstStyle/>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Disney Media Distribution</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Broadcasting</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New Events</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Games</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Web Pages</a:t>
                      </a:r>
                      <a:endParaRPr lang="en-US" sz="1000" dirty="0">
                        <a:solidFill>
                          <a:schemeClr val="bg1"/>
                        </a:solidFill>
                        <a:latin typeface="Poppins" panose="00000500000000000000" pitchFamily="2" charset="0"/>
                        <a:cs typeface="Poppins" panose="00000500000000000000" pitchFamily="2" charset="0"/>
                      </a:endParaRPr>
                    </a:p>
                  </p:txBody>
                </p:sp>
                <p:sp>
                  <p:nvSpPr>
                    <p:cNvPr id="33" name="Rectángulo 108">
                      <a:extLst>
                        <a:ext uri="{FF2B5EF4-FFF2-40B4-BE49-F238E27FC236}">
                          <a16:creationId xmlns:a16="http://schemas.microsoft.com/office/drawing/2014/main" id="{CFBC4559-22AE-5F32-97F9-039592133D14}"/>
                        </a:ext>
                      </a:extLst>
                    </p:cNvPr>
                    <p:cNvSpPr/>
                    <p:nvPr/>
                  </p:nvSpPr>
                  <p:spPr>
                    <a:xfrm>
                      <a:off x="11228914" y="8136775"/>
                      <a:ext cx="4513673" cy="3499247"/>
                    </a:xfrm>
                    <a:prstGeom prst="rect">
                      <a:avLst/>
                    </a:prstGeom>
                    <a:ln>
                      <a:noFill/>
                    </a:ln>
                  </p:spPr>
                  <p:txBody>
                    <a:bodyPr wrap="square">
                      <a:spAutoFit/>
                    </a:bodyPr>
                    <a:lstStyle/>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Cross Channels</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Brand Ambassadors</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Advertising</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Promotion Event/Ad</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Buzz Spreading</a:t>
                      </a:r>
                    </a:p>
                    <a:p>
                      <a:pPr marL="171450" indent="-171450" algn="just">
                        <a:spcBef>
                          <a:spcPts val="600"/>
                        </a:spcBef>
                        <a:buFont typeface="Arial" panose="020B0604020202020204" pitchFamily="34" charset="0"/>
                        <a:buChar char="•"/>
                      </a:pPr>
                      <a:r>
                        <a:rPr lang="en-US" sz="1000" dirty="0">
                          <a:solidFill>
                            <a:schemeClr val="bg1"/>
                          </a:solidFill>
                          <a:latin typeface="Poppins" panose="00000500000000000000" pitchFamily="2" charset="0"/>
                          <a:cs typeface="Poppins" panose="00000500000000000000" pitchFamily="2" charset="0"/>
                        </a:rPr>
                        <a:t>Sales Event</a:t>
                      </a:r>
                    </a:p>
                    <a:p>
                      <a:pPr marL="171450" indent="-171450" algn="just">
                        <a:spcBef>
                          <a:spcPts val="600"/>
                        </a:spcBef>
                        <a:buFont typeface="Arial" panose="020B0604020202020204" pitchFamily="34" charset="0"/>
                        <a:buChar char="•"/>
                      </a:pPr>
                      <a:r>
                        <a:rPr lang="en-US" sz="1000" dirty="0">
                          <a:solidFill>
                            <a:schemeClr val="bg1"/>
                          </a:solidFill>
                          <a:latin typeface="Poppins" panose="00000500000000000000" pitchFamily="2" charset="0"/>
                          <a:cs typeface="Poppins" panose="00000500000000000000" pitchFamily="2" charset="0"/>
                        </a:rPr>
                        <a:t>Horizontal Alliances</a:t>
                      </a:r>
                    </a:p>
                  </p:txBody>
                </p:sp>
                <p:sp>
                  <p:nvSpPr>
                    <p:cNvPr id="31" name="Rectángulo 111">
                      <a:extLst>
                        <a:ext uri="{FF2B5EF4-FFF2-40B4-BE49-F238E27FC236}">
                          <a16:creationId xmlns:a16="http://schemas.microsoft.com/office/drawing/2014/main" id="{72AF664D-C6E7-C206-8375-1239E2B4A119}"/>
                        </a:ext>
                      </a:extLst>
                    </p:cNvPr>
                    <p:cNvSpPr/>
                    <p:nvPr/>
                  </p:nvSpPr>
                  <p:spPr>
                    <a:xfrm>
                      <a:off x="15802338" y="8127235"/>
                      <a:ext cx="4521181" cy="3499247"/>
                    </a:xfrm>
                    <a:prstGeom prst="rect">
                      <a:avLst/>
                    </a:prstGeom>
                    <a:ln>
                      <a:noFill/>
                    </a:ln>
                  </p:spPr>
                  <p:txBody>
                    <a:bodyPr wrap="square">
                      <a:spAutoFit/>
                    </a:bodyPr>
                    <a:lstStyle/>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Maintaining Web Pages</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Quality Guarantee</a:t>
                      </a:r>
                    </a:p>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Real-Time Communication</a:t>
                      </a:r>
                    </a:p>
                    <a:p>
                      <a:pPr marL="171450" indent="-171450" algn="just">
                        <a:spcBef>
                          <a:spcPts val="600"/>
                        </a:spcBef>
                        <a:buFont typeface="Arial" panose="020B0604020202020204" pitchFamily="34" charset="0"/>
                        <a:buChar char="•"/>
                      </a:pPr>
                      <a:r>
                        <a:rPr lang="en-US" sz="1000" dirty="0">
                          <a:solidFill>
                            <a:schemeClr val="bg1"/>
                          </a:solidFill>
                          <a:latin typeface="Poppins" panose="00000500000000000000" pitchFamily="2" charset="0"/>
                          <a:cs typeface="Poppins" panose="00000500000000000000" pitchFamily="2" charset="0"/>
                        </a:rPr>
                        <a:t>Content Updating</a:t>
                      </a:r>
                    </a:p>
                    <a:p>
                      <a:pPr marL="171450" indent="-171450" algn="just">
                        <a:spcBef>
                          <a:spcPts val="600"/>
                        </a:spcBef>
                        <a:buFont typeface="Arial" panose="020B0604020202020204" pitchFamily="34" charset="0"/>
                        <a:buChar char="•"/>
                      </a:pPr>
                      <a:r>
                        <a:rPr lang="en-US" sz="1000" dirty="0">
                          <a:solidFill>
                            <a:schemeClr val="bg1"/>
                          </a:solidFill>
                          <a:latin typeface="Poppins" panose="00000500000000000000" pitchFamily="2" charset="0"/>
                          <a:cs typeface="Poppins" panose="00000500000000000000" pitchFamily="2" charset="0"/>
                        </a:rPr>
                        <a:t>Interaction with Viewers</a:t>
                      </a:r>
                    </a:p>
                  </p:txBody>
                </p:sp>
                <p:sp>
                  <p:nvSpPr>
                    <p:cNvPr id="24" name="CuadroTexto 114">
                      <a:extLst>
                        <a:ext uri="{FF2B5EF4-FFF2-40B4-BE49-F238E27FC236}">
                          <a16:creationId xmlns:a16="http://schemas.microsoft.com/office/drawing/2014/main" id="{3B0443A1-77A0-DA0D-14C8-B52FC820C74B}"/>
                        </a:ext>
                      </a:extLst>
                    </p:cNvPr>
                    <p:cNvSpPr txBox="1"/>
                    <p:nvPr/>
                  </p:nvSpPr>
                  <p:spPr>
                    <a:xfrm rot="4529003">
                      <a:off x="19926715" y="3382581"/>
                      <a:ext cx="4130200" cy="728328"/>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ea typeface="Lato" charset="0"/>
                          <a:cs typeface="Poppins" panose="00000500000000000000" pitchFamily="2" charset="0"/>
                        </a:rPr>
                        <a:t>Margin</a:t>
                      </a:r>
                    </a:p>
                  </p:txBody>
                </p:sp>
                <p:sp>
                  <p:nvSpPr>
                    <p:cNvPr id="25" name="CuadroTexto 116">
                      <a:extLst>
                        <a:ext uri="{FF2B5EF4-FFF2-40B4-BE49-F238E27FC236}">
                          <a16:creationId xmlns:a16="http://schemas.microsoft.com/office/drawing/2014/main" id="{42A54CD2-71F8-F8B1-5870-0AF283196C35}"/>
                        </a:ext>
                      </a:extLst>
                    </p:cNvPr>
                    <p:cNvSpPr txBox="1"/>
                    <p:nvPr/>
                  </p:nvSpPr>
                  <p:spPr>
                    <a:xfrm rot="6082185">
                      <a:off x="20136289" y="8450748"/>
                      <a:ext cx="3840817" cy="728328"/>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ea typeface="Lato" charset="0"/>
                          <a:cs typeface="Poppins" panose="00000500000000000000" pitchFamily="2" charset="0"/>
                        </a:rPr>
                        <a:t>Margin</a:t>
                      </a:r>
                    </a:p>
                  </p:txBody>
                </p:sp>
              </p:grpSp>
              <p:sp>
                <p:nvSpPr>
                  <p:cNvPr id="51" name="Rectángulo 86">
                    <a:extLst>
                      <a:ext uri="{FF2B5EF4-FFF2-40B4-BE49-F238E27FC236}">
                        <a16:creationId xmlns:a16="http://schemas.microsoft.com/office/drawing/2014/main" id="{8E47D028-AF3C-3F9C-B89B-59CB95033C88}"/>
                      </a:ext>
                    </a:extLst>
                  </p:cNvPr>
                  <p:cNvSpPr/>
                  <p:nvPr/>
                </p:nvSpPr>
                <p:spPr>
                  <a:xfrm>
                    <a:off x="-77570" y="2682583"/>
                    <a:ext cx="1905684" cy="993367"/>
                  </a:xfrm>
                  <a:prstGeom prst="rect">
                    <a:avLst/>
                  </a:prstGeom>
                  <a:solidFill>
                    <a:srgbClr val="C0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52" name="Rectángulo 47">
                    <a:extLst>
                      <a:ext uri="{FF2B5EF4-FFF2-40B4-BE49-F238E27FC236}">
                        <a16:creationId xmlns:a16="http://schemas.microsoft.com/office/drawing/2014/main" id="{DDC2B857-A4E6-B3CA-E39A-CDDB046E44F9}"/>
                      </a:ext>
                    </a:extLst>
                  </p:cNvPr>
                  <p:cNvSpPr/>
                  <p:nvPr/>
                </p:nvSpPr>
                <p:spPr>
                  <a:xfrm>
                    <a:off x="-76482" y="3675949"/>
                    <a:ext cx="1897807" cy="1781899"/>
                  </a:xfrm>
                  <a:prstGeom prst="rect">
                    <a:avLst/>
                  </a:prstGeom>
                  <a:solidFill>
                    <a:srgbClr val="C0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100" dirty="0">
                      <a:solidFill>
                        <a:schemeClr val="bg1"/>
                      </a:solidFill>
                      <a:latin typeface="Poppins" panose="00000500000000000000" pitchFamily="2" charset="0"/>
                      <a:cs typeface="Poppins" panose="00000500000000000000" pitchFamily="2" charset="0"/>
                    </a:endParaRPr>
                  </a:p>
                </p:txBody>
              </p:sp>
              <p:sp>
                <p:nvSpPr>
                  <p:cNvPr id="54" name="CuadroTexto 52">
                    <a:extLst>
                      <a:ext uri="{FF2B5EF4-FFF2-40B4-BE49-F238E27FC236}">
                        <a16:creationId xmlns:a16="http://schemas.microsoft.com/office/drawing/2014/main" id="{F32652D0-B9BC-1279-11E2-3F166592C3E8}"/>
                      </a:ext>
                    </a:extLst>
                  </p:cNvPr>
                  <p:cNvSpPr txBox="1"/>
                  <p:nvPr/>
                </p:nvSpPr>
                <p:spPr>
                  <a:xfrm>
                    <a:off x="143037" y="2811364"/>
                    <a:ext cx="1436038" cy="430544"/>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ea typeface="Lato" charset="0"/>
                        <a:cs typeface="Poppins" panose="00000500000000000000" pitchFamily="2" charset="0"/>
                      </a:rPr>
                      <a:t>INBOUND</a:t>
                    </a:r>
                  </a:p>
                  <a:p>
                    <a:pPr algn="ctr"/>
                    <a:r>
                      <a:rPr lang="en-US" sz="1100" b="1" dirty="0">
                        <a:solidFill>
                          <a:schemeClr val="bg1"/>
                        </a:solidFill>
                        <a:latin typeface="Poppins" panose="00000500000000000000" pitchFamily="2" charset="0"/>
                        <a:ea typeface="Lato" charset="0"/>
                        <a:cs typeface="Poppins" panose="00000500000000000000" pitchFamily="2" charset="0"/>
                      </a:rPr>
                      <a:t>LOGISTICS</a:t>
                    </a:r>
                  </a:p>
                </p:txBody>
              </p:sp>
              <p:sp>
                <p:nvSpPr>
                  <p:cNvPr id="56" name="Rectángulo 96">
                    <a:extLst>
                      <a:ext uri="{FF2B5EF4-FFF2-40B4-BE49-F238E27FC236}">
                        <a16:creationId xmlns:a16="http://schemas.microsoft.com/office/drawing/2014/main" id="{1D19FAE0-BD98-7BD3-75CC-957E6BA22A23}"/>
                      </a:ext>
                    </a:extLst>
                  </p:cNvPr>
                  <p:cNvSpPr/>
                  <p:nvPr/>
                </p:nvSpPr>
                <p:spPr>
                  <a:xfrm>
                    <a:off x="-58489" y="3702825"/>
                    <a:ext cx="1862364" cy="1706802"/>
                  </a:xfrm>
                  <a:prstGeom prst="rect">
                    <a:avLst/>
                  </a:prstGeom>
                  <a:ln>
                    <a:noFill/>
                  </a:ln>
                </p:spPr>
                <p:txBody>
                  <a:bodyPr wrap="square">
                    <a:spAutoFit/>
                  </a:bodyPr>
                  <a:lstStyle/>
                  <a:p>
                    <a:pPr marL="171450" indent="-171450" algn="just">
                      <a:spcBef>
                        <a:spcPts val="600"/>
                      </a:spcBef>
                      <a:buFont typeface="Arial" panose="020B0604020202020204" pitchFamily="34" charset="0"/>
                      <a:buChar char="•"/>
                    </a:pPr>
                    <a:r>
                      <a:rPr lang="en-GB" sz="1000" dirty="0">
                        <a:solidFill>
                          <a:schemeClr val="bg1"/>
                        </a:solidFill>
                        <a:latin typeface="Poppins" panose="00000500000000000000" pitchFamily="2" charset="0"/>
                        <a:cs typeface="Poppins" panose="00000500000000000000" pitchFamily="2" charset="0"/>
                      </a:rPr>
                      <a:t>Diverse and Large Suppliers Network</a:t>
                    </a:r>
                  </a:p>
                  <a:p>
                    <a:pPr marL="171450" indent="-171450" algn="just">
                      <a:spcBef>
                        <a:spcPts val="600"/>
                      </a:spcBef>
                      <a:buFont typeface="Arial" panose="020B0604020202020204" pitchFamily="34" charset="0"/>
                      <a:buChar char="•"/>
                    </a:pPr>
                    <a:r>
                      <a:rPr lang="en-US" sz="1000" dirty="0">
                        <a:solidFill>
                          <a:schemeClr val="bg1"/>
                        </a:solidFill>
                        <a:latin typeface="Poppins" panose="00000500000000000000" pitchFamily="2" charset="0"/>
                        <a:cs typeface="Poppins" panose="00000500000000000000" pitchFamily="2" charset="0"/>
                      </a:rPr>
                      <a:t>Supply-Chain Investment Program</a:t>
                    </a:r>
                  </a:p>
                  <a:p>
                    <a:pPr marL="171450" indent="-171450" algn="just">
                      <a:spcBef>
                        <a:spcPts val="600"/>
                      </a:spcBef>
                      <a:buFont typeface="Arial" panose="020B0604020202020204" pitchFamily="34" charset="0"/>
                      <a:buChar char="•"/>
                    </a:pPr>
                    <a:r>
                      <a:rPr lang="en-US" sz="1000" dirty="0">
                        <a:solidFill>
                          <a:schemeClr val="bg1"/>
                        </a:solidFill>
                        <a:latin typeface="Poppins" panose="00000500000000000000" pitchFamily="2" charset="0"/>
                        <a:cs typeface="Poppins" panose="00000500000000000000" pitchFamily="2" charset="0"/>
                      </a:rPr>
                      <a:t>Standard and Regulations for Suppliers</a:t>
                    </a:r>
                  </a:p>
                  <a:p>
                    <a:pPr marL="171450" indent="-171450" algn="just">
                      <a:spcBef>
                        <a:spcPts val="600"/>
                      </a:spcBef>
                      <a:buFont typeface="Arial" panose="020B0604020202020204" pitchFamily="34" charset="0"/>
                      <a:buChar char="•"/>
                    </a:pPr>
                    <a:r>
                      <a:rPr lang="en-US" sz="1000" dirty="0">
                        <a:solidFill>
                          <a:schemeClr val="bg1"/>
                        </a:solidFill>
                        <a:latin typeface="Poppins" panose="00000500000000000000" pitchFamily="2" charset="0"/>
                        <a:cs typeface="Poppins" panose="00000500000000000000" pitchFamily="2" charset="0"/>
                      </a:rPr>
                      <a:t>Software Developer</a:t>
                    </a:r>
                  </a:p>
                </p:txBody>
              </p:sp>
            </p:grpSp>
            <p:sp>
              <p:nvSpPr>
                <p:cNvPr id="5136" name="Rectángulo 111">
                  <a:extLst>
                    <a:ext uri="{FF2B5EF4-FFF2-40B4-BE49-F238E27FC236}">
                      <a16:creationId xmlns:a16="http://schemas.microsoft.com/office/drawing/2014/main" id="{E5CB2461-8CFA-DD39-50D8-9809816745DB}"/>
                    </a:ext>
                  </a:extLst>
                </p:cNvPr>
                <p:cNvSpPr/>
                <p:nvPr/>
              </p:nvSpPr>
              <p:spPr>
                <a:xfrm>
                  <a:off x="5763296" y="1197308"/>
                  <a:ext cx="5640522" cy="246221"/>
                </a:xfrm>
                <a:prstGeom prst="rect">
                  <a:avLst/>
                </a:prstGeom>
                <a:ln>
                  <a:noFill/>
                </a:ln>
              </p:spPr>
              <p:txBody>
                <a:bodyPr wrap="square">
                  <a:spAutoFit/>
                </a:bodyPr>
                <a:lstStyle/>
                <a:p>
                  <a:pPr algn="ctr">
                    <a:spcBef>
                      <a:spcPts val="600"/>
                    </a:spcBef>
                  </a:pPr>
                  <a:endParaRPr lang="en-US" sz="1000" dirty="0">
                    <a:solidFill>
                      <a:schemeClr val="bg1"/>
                    </a:solidFill>
                    <a:latin typeface="Poppins" panose="00000500000000000000" pitchFamily="2" charset="0"/>
                    <a:cs typeface="Poppins" panose="00000500000000000000" pitchFamily="2" charset="0"/>
                  </a:endParaRPr>
                </a:p>
              </p:txBody>
            </p:sp>
            <p:sp>
              <p:nvSpPr>
                <p:cNvPr id="5137" name="CuadroTexto 110">
                  <a:extLst>
                    <a:ext uri="{FF2B5EF4-FFF2-40B4-BE49-F238E27FC236}">
                      <a16:creationId xmlns:a16="http://schemas.microsoft.com/office/drawing/2014/main" id="{F93E809A-F3A6-363F-7613-A9BCE0DF1440}"/>
                    </a:ext>
                  </a:extLst>
                </p:cNvPr>
                <p:cNvSpPr txBox="1"/>
                <p:nvPr/>
              </p:nvSpPr>
              <p:spPr>
                <a:xfrm>
                  <a:off x="3168322" y="974696"/>
                  <a:ext cx="5132087" cy="276999"/>
                </a:xfrm>
                <a:prstGeom prst="rect">
                  <a:avLst/>
                </a:prstGeom>
                <a:noFill/>
                <a:ln>
                  <a:noFill/>
                </a:ln>
              </p:spPr>
              <p:txBody>
                <a:bodyPr wrap="square" rtlCol="0">
                  <a:spAutoFit/>
                </a:bodyPr>
                <a:lstStyle/>
                <a:p>
                  <a:pPr algn="ctr"/>
                  <a:r>
                    <a:rPr lang="en-US" sz="1200" b="1" dirty="0">
                      <a:solidFill>
                        <a:schemeClr val="bg1"/>
                      </a:solidFill>
                      <a:latin typeface="Poppins" panose="00000500000000000000" pitchFamily="2" charset="0"/>
                      <a:ea typeface="Lato" charset="0"/>
                      <a:cs typeface="Poppins" panose="00000500000000000000" pitchFamily="2" charset="0"/>
                    </a:rPr>
                    <a:t>FIRM INFRASTRUCTURE</a:t>
                  </a:r>
                </a:p>
              </p:txBody>
            </p:sp>
            <p:sp>
              <p:nvSpPr>
                <p:cNvPr id="5138" name="Rectángulo 111">
                  <a:extLst>
                    <a:ext uri="{FF2B5EF4-FFF2-40B4-BE49-F238E27FC236}">
                      <a16:creationId xmlns:a16="http://schemas.microsoft.com/office/drawing/2014/main" id="{5B07DC5D-7CD9-A465-62EB-A0CEA0F9FFEA}"/>
                    </a:ext>
                  </a:extLst>
                </p:cNvPr>
                <p:cNvSpPr/>
                <p:nvPr/>
              </p:nvSpPr>
              <p:spPr>
                <a:xfrm>
                  <a:off x="2937259" y="1224942"/>
                  <a:ext cx="5640522" cy="246221"/>
                </a:xfrm>
                <a:prstGeom prst="rect">
                  <a:avLst/>
                </a:prstGeom>
                <a:ln>
                  <a:noFill/>
                </a:ln>
              </p:spPr>
              <p:txBody>
                <a:bodyPr wrap="square">
                  <a:spAutoFit/>
                </a:bodyPr>
                <a:lstStyle/>
                <a:p>
                  <a:pPr algn="ctr">
                    <a:spcBef>
                      <a:spcPts val="600"/>
                    </a:spcBef>
                  </a:pPr>
                  <a:r>
                    <a:rPr lang="en-GB" sz="1000" dirty="0">
                      <a:solidFill>
                        <a:schemeClr val="bg1"/>
                      </a:solidFill>
                      <a:latin typeface="Poppins" panose="00000500000000000000" pitchFamily="2" charset="0"/>
                      <a:cs typeface="Poppins" panose="00000500000000000000" pitchFamily="2" charset="0"/>
                    </a:rPr>
                    <a:t>(Ex: Financing, Planning, Investor Relations)</a:t>
                  </a:r>
                  <a:endParaRPr lang="en-US" sz="1000" dirty="0">
                    <a:solidFill>
                      <a:schemeClr val="bg1"/>
                    </a:solidFill>
                    <a:latin typeface="Poppins" panose="00000500000000000000" pitchFamily="2" charset="0"/>
                    <a:cs typeface="Poppins" panose="00000500000000000000" pitchFamily="2" charset="0"/>
                  </a:endParaRPr>
                </a:p>
              </p:txBody>
            </p:sp>
          </p:grpSp>
          <p:sp>
            <p:nvSpPr>
              <p:cNvPr id="5140" name="CuadroTexto 110">
                <a:extLst>
                  <a:ext uri="{FF2B5EF4-FFF2-40B4-BE49-F238E27FC236}">
                    <a16:creationId xmlns:a16="http://schemas.microsoft.com/office/drawing/2014/main" id="{8C05B05F-0280-AD23-6427-606E5C5639D2}"/>
                  </a:ext>
                </a:extLst>
              </p:cNvPr>
              <p:cNvSpPr txBox="1"/>
              <p:nvPr/>
            </p:nvSpPr>
            <p:spPr>
              <a:xfrm>
                <a:off x="3109094" y="1349675"/>
                <a:ext cx="5132087" cy="276999"/>
              </a:xfrm>
              <a:prstGeom prst="rect">
                <a:avLst/>
              </a:prstGeom>
              <a:noFill/>
              <a:ln>
                <a:noFill/>
              </a:ln>
            </p:spPr>
            <p:txBody>
              <a:bodyPr wrap="square" rtlCol="0">
                <a:spAutoFit/>
              </a:bodyPr>
              <a:lstStyle/>
              <a:p>
                <a:pPr algn="ctr"/>
                <a:r>
                  <a:rPr lang="en-US" sz="1200" b="1" dirty="0">
                    <a:solidFill>
                      <a:schemeClr val="bg1"/>
                    </a:solidFill>
                    <a:latin typeface="Poppins" panose="00000500000000000000" pitchFamily="2" charset="0"/>
                    <a:ea typeface="Lato" charset="0"/>
                    <a:cs typeface="Poppins" panose="00000500000000000000" pitchFamily="2" charset="0"/>
                  </a:rPr>
                  <a:t>HUMAN RESOURCE MANAGEMENT</a:t>
                </a:r>
              </a:p>
            </p:txBody>
          </p:sp>
          <p:sp>
            <p:nvSpPr>
              <p:cNvPr id="5141" name="Rectángulo 111">
                <a:extLst>
                  <a:ext uri="{FF2B5EF4-FFF2-40B4-BE49-F238E27FC236}">
                    <a16:creationId xmlns:a16="http://schemas.microsoft.com/office/drawing/2014/main" id="{E558F25F-6EFB-AE97-F033-F8B8D174DCEE}"/>
                  </a:ext>
                </a:extLst>
              </p:cNvPr>
              <p:cNvSpPr/>
              <p:nvPr/>
            </p:nvSpPr>
            <p:spPr>
              <a:xfrm>
                <a:off x="2878031" y="1599921"/>
                <a:ext cx="5640522" cy="246221"/>
              </a:xfrm>
              <a:prstGeom prst="rect">
                <a:avLst/>
              </a:prstGeom>
              <a:ln>
                <a:noFill/>
              </a:ln>
            </p:spPr>
            <p:txBody>
              <a:bodyPr wrap="square">
                <a:spAutoFit/>
              </a:bodyPr>
              <a:lstStyle/>
              <a:p>
                <a:pPr algn="ctr">
                  <a:spcBef>
                    <a:spcPts val="600"/>
                  </a:spcBef>
                </a:pPr>
                <a:r>
                  <a:rPr lang="en-GB" sz="1000" dirty="0">
                    <a:solidFill>
                      <a:schemeClr val="bg1"/>
                    </a:solidFill>
                    <a:latin typeface="Poppins" panose="00000500000000000000" pitchFamily="2" charset="0"/>
                    <a:cs typeface="Poppins" panose="00000500000000000000" pitchFamily="2" charset="0"/>
                  </a:rPr>
                  <a:t>(Ex: Recruiting, Training, Compensation System)</a:t>
                </a:r>
                <a:endParaRPr lang="en-US" sz="1000" dirty="0">
                  <a:solidFill>
                    <a:schemeClr val="bg1"/>
                  </a:solidFill>
                  <a:latin typeface="Poppins" panose="00000500000000000000" pitchFamily="2" charset="0"/>
                  <a:cs typeface="Poppins" panose="00000500000000000000" pitchFamily="2" charset="0"/>
                </a:endParaRPr>
              </a:p>
            </p:txBody>
          </p:sp>
          <p:sp>
            <p:nvSpPr>
              <p:cNvPr id="5142" name="CuadroTexto 110">
                <a:extLst>
                  <a:ext uri="{FF2B5EF4-FFF2-40B4-BE49-F238E27FC236}">
                    <a16:creationId xmlns:a16="http://schemas.microsoft.com/office/drawing/2014/main" id="{725F6A75-BA93-43C2-22B6-EEE7F277848C}"/>
                  </a:ext>
                </a:extLst>
              </p:cNvPr>
              <p:cNvSpPr txBox="1"/>
              <p:nvPr/>
            </p:nvSpPr>
            <p:spPr>
              <a:xfrm>
                <a:off x="3152091" y="1930467"/>
                <a:ext cx="5132087" cy="276999"/>
              </a:xfrm>
              <a:prstGeom prst="rect">
                <a:avLst/>
              </a:prstGeom>
              <a:noFill/>
              <a:ln>
                <a:noFill/>
              </a:ln>
            </p:spPr>
            <p:txBody>
              <a:bodyPr wrap="square" rtlCol="0">
                <a:spAutoFit/>
              </a:bodyPr>
              <a:lstStyle/>
              <a:p>
                <a:pPr algn="ctr"/>
                <a:r>
                  <a:rPr lang="en-US" sz="1200" b="1" dirty="0">
                    <a:solidFill>
                      <a:schemeClr val="bg1"/>
                    </a:solidFill>
                    <a:latin typeface="Poppins" panose="00000500000000000000" pitchFamily="2" charset="0"/>
                    <a:ea typeface="Lato" charset="0"/>
                    <a:cs typeface="Poppins" panose="00000500000000000000" pitchFamily="2" charset="0"/>
                  </a:rPr>
                  <a:t>TECHNOLOGY DEVELOPMENT</a:t>
                </a:r>
              </a:p>
            </p:txBody>
          </p:sp>
          <p:sp>
            <p:nvSpPr>
              <p:cNvPr id="5143" name="Rectángulo 111">
                <a:extLst>
                  <a:ext uri="{FF2B5EF4-FFF2-40B4-BE49-F238E27FC236}">
                    <a16:creationId xmlns:a16="http://schemas.microsoft.com/office/drawing/2014/main" id="{2789F69D-8E9E-2592-2955-3575AAB440B1}"/>
                  </a:ext>
                </a:extLst>
              </p:cNvPr>
              <p:cNvSpPr/>
              <p:nvPr/>
            </p:nvSpPr>
            <p:spPr>
              <a:xfrm>
                <a:off x="2921028" y="2180713"/>
                <a:ext cx="5640522" cy="246221"/>
              </a:xfrm>
              <a:prstGeom prst="rect">
                <a:avLst/>
              </a:prstGeom>
              <a:ln>
                <a:noFill/>
              </a:ln>
            </p:spPr>
            <p:txBody>
              <a:bodyPr wrap="square">
                <a:spAutoFit/>
              </a:bodyPr>
              <a:lstStyle/>
              <a:p>
                <a:pPr algn="ctr">
                  <a:spcBef>
                    <a:spcPts val="600"/>
                  </a:spcBef>
                </a:pPr>
                <a:r>
                  <a:rPr lang="en-GB" sz="1000" dirty="0">
                    <a:solidFill>
                      <a:schemeClr val="bg1"/>
                    </a:solidFill>
                    <a:latin typeface="Poppins" panose="00000500000000000000" pitchFamily="2" charset="0"/>
                    <a:cs typeface="Poppins" panose="00000500000000000000" pitchFamily="2" charset="0"/>
                  </a:rPr>
                  <a:t>(Ex: Product Design, Process Design, Market Research)</a:t>
                </a:r>
                <a:endParaRPr lang="en-US" sz="1000" dirty="0">
                  <a:solidFill>
                    <a:schemeClr val="bg1"/>
                  </a:solidFill>
                  <a:latin typeface="Poppins" panose="00000500000000000000" pitchFamily="2" charset="0"/>
                  <a:cs typeface="Poppins" panose="00000500000000000000" pitchFamily="2" charset="0"/>
                </a:endParaRPr>
              </a:p>
            </p:txBody>
          </p:sp>
          <p:sp>
            <p:nvSpPr>
              <p:cNvPr id="5144" name="CuadroTexto 110">
                <a:extLst>
                  <a:ext uri="{FF2B5EF4-FFF2-40B4-BE49-F238E27FC236}">
                    <a16:creationId xmlns:a16="http://schemas.microsoft.com/office/drawing/2014/main" id="{E4649552-4691-5450-4B1C-560E84BB8912}"/>
                  </a:ext>
                </a:extLst>
              </p:cNvPr>
              <p:cNvSpPr txBox="1"/>
              <p:nvPr/>
            </p:nvSpPr>
            <p:spPr>
              <a:xfrm>
                <a:off x="3152091" y="2502110"/>
                <a:ext cx="5132087" cy="276999"/>
              </a:xfrm>
              <a:prstGeom prst="rect">
                <a:avLst/>
              </a:prstGeom>
              <a:noFill/>
              <a:ln>
                <a:noFill/>
              </a:ln>
            </p:spPr>
            <p:txBody>
              <a:bodyPr wrap="square" rtlCol="0">
                <a:spAutoFit/>
              </a:bodyPr>
              <a:lstStyle/>
              <a:p>
                <a:pPr algn="ctr"/>
                <a:r>
                  <a:rPr lang="en-US" sz="1200" b="1" dirty="0">
                    <a:solidFill>
                      <a:schemeClr val="bg1"/>
                    </a:solidFill>
                    <a:latin typeface="Poppins" panose="00000500000000000000" pitchFamily="2" charset="0"/>
                    <a:ea typeface="Lato" charset="0"/>
                    <a:cs typeface="Poppins" panose="00000500000000000000" pitchFamily="2" charset="0"/>
                  </a:rPr>
                  <a:t>PROCUREMENT</a:t>
                </a:r>
              </a:p>
            </p:txBody>
          </p:sp>
          <p:sp>
            <p:nvSpPr>
              <p:cNvPr id="5145" name="Rectángulo 111">
                <a:extLst>
                  <a:ext uri="{FF2B5EF4-FFF2-40B4-BE49-F238E27FC236}">
                    <a16:creationId xmlns:a16="http://schemas.microsoft.com/office/drawing/2014/main" id="{11D15B13-0A60-886A-B4FF-3BBC4990539F}"/>
                  </a:ext>
                </a:extLst>
              </p:cNvPr>
              <p:cNvSpPr/>
              <p:nvPr/>
            </p:nvSpPr>
            <p:spPr>
              <a:xfrm>
                <a:off x="2921028" y="2752356"/>
                <a:ext cx="5640522" cy="246221"/>
              </a:xfrm>
              <a:prstGeom prst="rect">
                <a:avLst/>
              </a:prstGeom>
              <a:ln>
                <a:noFill/>
              </a:ln>
            </p:spPr>
            <p:txBody>
              <a:bodyPr wrap="square">
                <a:spAutoFit/>
              </a:bodyPr>
              <a:lstStyle/>
              <a:p>
                <a:pPr algn="ctr">
                  <a:spcBef>
                    <a:spcPts val="600"/>
                  </a:spcBef>
                </a:pPr>
                <a:r>
                  <a:rPr lang="en-GB" sz="1000" dirty="0">
                    <a:solidFill>
                      <a:schemeClr val="bg1"/>
                    </a:solidFill>
                    <a:latin typeface="Poppins" panose="00000500000000000000" pitchFamily="2" charset="0"/>
                    <a:cs typeface="Poppins" panose="00000500000000000000" pitchFamily="2" charset="0"/>
                  </a:rPr>
                  <a:t>(Ex: Services, Machines, Advertising, Data)</a:t>
                </a:r>
                <a:endParaRPr lang="en-US" sz="1000" dirty="0">
                  <a:solidFill>
                    <a:schemeClr val="bg1"/>
                  </a:solidFill>
                  <a:latin typeface="Poppins" panose="00000500000000000000" pitchFamily="2" charset="0"/>
                  <a:cs typeface="Poppins" panose="00000500000000000000" pitchFamily="2" charset="0"/>
                </a:endParaRPr>
              </a:p>
            </p:txBody>
          </p:sp>
          <p:sp>
            <p:nvSpPr>
              <p:cNvPr id="5146" name="Right Brace 5145">
                <a:extLst>
                  <a:ext uri="{FF2B5EF4-FFF2-40B4-BE49-F238E27FC236}">
                    <a16:creationId xmlns:a16="http://schemas.microsoft.com/office/drawing/2014/main" id="{F16D7432-4C00-D559-B59A-F33E3E536FB6}"/>
                  </a:ext>
                </a:extLst>
              </p:cNvPr>
              <p:cNvSpPr/>
              <p:nvPr/>
            </p:nvSpPr>
            <p:spPr>
              <a:xfrm rot="5400000">
                <a:off x="5259047" y="1801145"/>
                <a:ext cx="223139" cy="846908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5147" name="TextBox 5146">
                <a:extLst>
                  <a:ext uri="{FF2B5EF4-FFF2-40B4-BE49-F238E27FC236}">
                    <a16:creationId xmlns:a16="http://schemas.microsoft.com/office/drawing/2014/main" id="{5872C818-DE28-F543-C73F-46D1B55209E3}"/>
                  </a:ext>
                </a:extLst>
              </p:cNvPr>
              <p:cNvSpPr txBox="1"/>
              <p:nvPr/>
            </p:nvSpPr>
            <p:spPr>
              <a:xfrm>
                <a:off x="4695497" y="6147257"/>
                <a:ext cx="1694185"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Primary Activities</a:t>
                </a:r>
              </a:p>
            </p:txBody>
          </p:sp>
          <p:sp>
            <p:nvSpPr>
              <p:cNvPr id="5148" name="Right Brace 5147">
                <a:extLst>
                  <a:ext uri="{FF2B5EF4-FFF2-40B4-BE49-F238E27FC236}">
                    <a16:creationId xmlns:a16="http://schemas.microsoft.com/office/drawing/2014/main" id="{4A81AD47-3BA4-B458-89EB-A1807D1C8F4C}"/>
                  </a:ext>
                </a:extLst>
              </p:cNvPr>
              <p:cNvSpPr/>
              <p:nvPr/>
            </p:nvSpPr>
            <p:spPr>
              <a:xfrm rot="10800000">
                <a:off x="804055" y="790271"/>
                <a:ext cx="223139" cy="22355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5149" name="TextBox 5148">
                <a:extLst>
                  <a:ext uri="{FF2B5EF4-FFF2-40B4-BE49-F238E27FC236}">
                    <a16:creationId xmlns:a16="http://schemas.microsoft.com/office/drawing/2014/main" id="{3AFB5939-3DC9-B1FD-90F9-BC4AB4AB01B1}"/>
                  </a:ext>
                </a:extLst>
              </p:cNvPr>
              <p:cNvSpPr txBox="1"/>
              <p:nvPr/>
            </p:nvSpPr>
            <p:spPr>
              <a:xfrm rot="16200000">
                <a:off x="-266876" y="1776342"/>
                <a:ext cx="1587119" cy="276999"/>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Support Activities</a:t>
                </a:r>
              </a:p>
            </p:txBody>
          </p:sp>
          <p:sp>
            <p:nvSpPr>
              <p:cNvPr id="5150" name="TextBox 5149">
                <a:extLst>
                  <a:ext uri="{FF2B5EF4-FFF2-40B4-BE49-F238E27FC236}">
                    <a16:creationId xmlns:a16="http://schemas.microsoft.com/office/drawing/2014/main" id="{7EB244A0-DEA9-FABE-8246-A9EA6067BB23}"/>
                  </a:ext>
                </a:extLst>
              </p:cNvPr>
              <p:cNvSpPr txBox="1"/>
              <p:nvPr/>
            </p:nvSpPr>
            <p:spPr>
              <a:xfrm>
                <a:off x="10866339" y="2822893"/>
                <a:ext cx="1077471" cy="738664"/>
              </a:xfrm>
              <a:prstGeom prst="rect">
                <a:avLst/>
              </a:prstGeom>
              <a:noFill/>
            </p:spPr>
            <p:txBody>
              <a:bodyPr wrap="square" rtlCol="0">
                <a:spAutoFit/>
              </a:bodyPr>
              <a:lstStyle/>
              <a:p>
                <a:r>
                  <a:rPr lang="en-IN" sz="1200" b="1" dirty="0">
                    <a:latin typeface="Poppins" panose="00000500000000000000" pitchFamily="2" charset="0"/>
                    <a:cs typeface="Poppins" panose="00000500000000000000" pitchFamily="2" charset="0"/>
                  </a:rPr>
                  <a:t>Value</a:t>
                </a:r>
              </a:p>
              <a:p>
                <a:r>
                  <a:rPr lang="en-IN" sz="1000" dirty="0">
                    <a:latin typeface="Poppins" panose="00000500000000000000" pitchFamily="2" charset="0"/>
                    <a:cs typeface="Poppins" panose="00000500000000000000" pitchFamily="2" charset="0"/>
                  </a:rPr>
                  <a:t>What Buyers</a:t>
                </a:r>
              </a:p>
              <a:p>
                <a:r>
                  <a:rPr lang="en-IN" sz="1000" dirty="0">
                    <a:latin typeface="Poppins" panose="00000500000000000000" pitchFamily="2" charset="0"/>
                    <a:cs typeface="Poppins" panose="00000500000000000000" pitchFamily="2" charset="0"/>
                  </a:rPr>
                  <a:t>Are willing</a:t>
                </a:r>
              </a:p>
              <a:p>
                <a:r>
                  <a:rPr lang="en-IN" sz="1000" dirty="0">
                    <a:latin typeface="Poppins" panose="00000500000000000000" pitchFamily="2" charset="0"/>
                    <a:cs typeface="Poppins" panose="00000500000000000000" pitchFamily="2" charset="0"/>
                  </a:rPr>
                  <a:t>To pay</a:t>
                </a:r>
              </a:p>
            </p:txBody>
          </p:sp>
        </p:grpSp>
        <p:sp>
          <p:nvSpPr>
            <p:cNvPr id="5152" name="Rectángulo 96">
              <a:extLst>
                <a:ext uri="{FF2B5EF4-FFF2-40B4-BE49-F238E27FC236}">
                  <a16:creationId xmlns:a16="http://schemas.microsoft.com/office/drawing/2014/main" id="{593B350C-A4C7-2BB9-5198-ABD64679CC3C}"/>
                </a:ext>
              </a:extLst>
            </p:cNvPr>
            <p:cNvSpPr/>
            <p:nvPr/>
          </p:nvSpPr>
          <p:spPr>
            <a:xfrm>
              <a:off x="1118592" y="3579081"/>
              <a:ext cx="1654403" cy="369332"/>
            </a:xfrm>
            <a:prstGeom prst="rect">
              <a:avLst/>
            </a:prstGeom>
            <a:ln>
              <a:noFill/>
            </a:ln>
          </p:spPr>
          <p:txBody>
            <a:bodyPr wrap="square">
              <a:spAutoFit/>
            </a:bodyPr>
            <a:lstStyle/>
            <a:p>
              <a:pPr algn="just">
                <a:spcBef>
                  <a:spcPts val="600"/>
                </a:spcBef>
              </a:pPr>
              <a:r>
                <a:rPr lang="en-GB" sz="600" dirty="0">
                  <a:solidFill>
                    <a:schemeClr val="bg1"/>
                  </a:solidFill>
                  <a:latin typeface="Poppins" panose="00000500000000000000" pitchFamily="2" charset="0"/>
                  <a:cs typeface="Poppins" panose="00000500000000000000" pitchFamily="2" charset="0"/>
                </a:rPr>
                <a:t>Customer Access, Data Collection, Incoming Material Storage, Receiving, Disseminating, Service</a:t>
              </a:r>
              <a:endParaRPr lang="en-US" sz="600" dirty="0">
                <a:solidFill>
                  <a:schemeClr val="bg1"/>
                </a:solidFill>
                <a:latin typeface="Poppins" panose="00000500000000000000" pitchFamily="2" charset="0"/>
                <a:cs typeface="Poppins" panose="00000500000000000000" pitchFamily="2" charset="0"/>
              </a:endParaRPr>
            </a:p>
          </p:txBody>
        </p:sp>
        <p:sp>
          <p:nvSpPr>
            <p:cNvPr id="5153" name="Rectángulo 96">
              <a:extLst>
                <a:ext uri="{FF2B5EF4-FFF2-40B4-BE49-F238E27FC236}">
                  <a16:creationId xmlns:a16="http://schemas.microsoft.com/office/drawing/2014/main" id="{D4D80941-1246-E369-590F-57233957DDE3}"/>
                </a:ext>
              </a:extLst>
            </p:cNvPr>
            <p:cNvSpPr/>
            <p:nvPr/>
          </p:nvSpPr>
          <p:spPr>
            <a:xfrm>
              <a:off x="2806716" y="3579081"/>
              <a:ext cx="1642903" cy="369332"/>
            </a:xfrm>
            <a:prstGeom prst="rect">
              <a:avLst/>
            </a:prstGeom>
            <a:ln>
              <a:noFill/>
            </a:ln>
          </p:spPr>
          <p:txBody>
            <a:bodyPr wrap="square">
              <a:spAutoFit/>
            </a:bodyPr>
            <a:lstStyle/>
            <a:p>
              <a:pPr algn="just">
                <a:spcBef>
                  <a:spcPts val="600"/>
                </a:spcBef>
              </a:pPr>
              <a:r>
                <a:rPr lang="en-GB" sz="600" dirty="0">
                  <a:solidFill>
                    <a:schemeClr val="bg1"/>
                  </a:solidFill>
                  <a:latin typeface="Poppins" panose="00000500000000000000" pitchFamily="2" charset="0"/>
                  <a:cs typeface="Poppins" panose="00000500000000000000" pitchFamily="2" charset="0"/>
                </a:rPr>
                <a:t>Branch Operation, Maintenance, Assembly Component Fabrication, Inventory, Quality Management</a:t>
              </a:r>
              <a:endParaRPr lang="en-US" sz="600" dirty="0">
                <a:solidFill>
                  <a:schemeClr val="bg1"/>
                </a:solidFill>
                <a:latin typeface="Poppins" panose="00000500000000000000" pitchFamily="2" charset="0"/>
                <a:cs typeface="Poppins" panose="00000500000000000000" pitchFamily="2" charset="0"/>
              </a:endParaRPr>
            </a:p>
          </p:txBody>
        </p:sp>
        <p:sp>
          <p:nvSpPr>
            <p:cNvPr id="5154" name="Rectángulo 96">
              <a:extLst>
                <a:ext uri="{FF2B5EF4-FFF2-40B4-BE49-F238E27FC236}">
                  <a16:creationId xmlns:a16="http://schemas.microsoft.com/office/drawing/2014/main" id="{EB36077A-B715-29BC-1D72-00D41161435E}"/>
                </a:ext>
              </a:extLst>
            </p:cNvPr>
            <p:cNvSpPr/>
            <p:nvPr/>
          </p:nvSpPr>
          <p:spPr>
            <a:xfrm>
              <a:off x="4489452" y="3579080"/>
              <a:ext cx="1674135" cy="369332"/>
            </a:xfrm>
            <a:prstGeom prst="rect">
              <a:avLst/>
            </a:prstGeom>
            <a:ln>
              <a:noFill/>
            </a:ln>
          </p:spPr>
          <p:txBody>
            <a:bodyPr wrap="square">
              <a:spAutoFit/>
            </a:bodyPr>
            <a:lstStyle/>
            <a:p>
              <a:pPr algn="just">
                <a:spcBef>
                  <a:spcPts val="600"/>
                </a:spcBef>
              </a:pPr>
              <a:r>
                <a:rPr lang="en-GB" sz="600" dirty="0">
                  <a:solidFill>
                    <a:schemeClr val="bg1"/>
                  </a:solidFill>
                  <a:latin typeface="Poppins" panose="00000500000000000000" pitchFamily="2" charset="0"/>
                  <a:cs typeface="Poppins" panose="00000500000000000000" pitchFamily="2" charset="0"/>
                </a:rPr>
                <a:t>Order Processing, Warehousing, Report Preparation, Material Handling, Scheduling, Distribution, Processing</a:t>
              </a:r>
              <a:endParaRPr lang="en-US" sz="600" dirty="0">
                <a:solidFill>
                  <a:schemeClr val="bg1"/>
                </a:solidFill>
                <a:latin typeface="Poppins" panose="00000500000000000000" pitchFamily="2" charset="0"/>
                <a:cs typeface="Poppins" panose="00000500000000000000" pitchFamily="2" charset="0"/>
              </a:endParaRPr>
            </a:p>
          </p:txBody>
        </p:sp>
        <p:sp>
          <p:nvSpPr>
            <p:cNvPr id="5155" name="Rectángulo 96">
              <a:extLst>
                <a:ext uri="{FF2B5EF4-FFF2-40B4-BE49-F238E27FC236}">
                  <a16:creationId xmlns:a16="http://schemas.microsoft.com/office/drawing/2014/main" id="{5DFEA384-01AE-FFB4-E97D-0E6B7959599B}"/>
                </a:ext>
              </a:extLst>
            </p:cNvPr>
            <p:cNvSpPr/>
            <p:nvPr/>
          </p:nvSpPr>
          <p:spPr>
            <a:xfrm>
              <a:off x="6196874" y="3573220"/>
              <a:ext cx="1674135" cy="369332"/>
            </a:xfrm>
            <a:prstGeom prst="rect">
              <a:avLst/>
            </a:prstGeom>
            <a:ln>
              <a:noFill/>
            </a:ln>
          </p:spPr>
          <p:txBody>
            <a:bodyPr wrap="square">
              <a:spAutoFit/>
            </a:bodyPr>
            <a:lstStyle/>
            <a:p>
              <a:pPr algn="just">
                <a:spcBef>
                  <a:spcPts val="600"/>
                </a:spcBef>
              </a:pPr>
              <a:r>
                <a:rPr lang="en-GB" sz="600" dirty="0">
                  <a:solidFill>
                    <a:schemeClr val="bg1"/>
                  </a:solidFill>
                  <a:latin typeface="Poppins" panose="00000500000000000000" pitchFamily="2" charset="0"/>
                  <a:cs typeface="Poppins" panose="00000500000000000000" pitchFamily="2" charset="0"/>
                </a:rPr>
                <a:t>Sales Force, Promotion, Advertising, Proposal Writing, Website, Pricing, Building Relations, Quoting</a:t>
              </a:r>
              <a:endParaRPr lang="en-US" sz="600" dirty="0">
                <a:solidFill>
                  <a:schemeClr val="bg1"/>
                </a:solidFill>
                <a:latin typeface="Poppins" panose="00000500000000000000" pitchFamily="2" charset="0"/>
                <a:cs typeface="Poppins" panose="00000500000000000000" pitchFamily="2" charset="0"/>
              </a:endParaRPr>
            </a:p>
          </p:txBody>
        </p:sp>
        <p:sp>
          <p:nvSpPr>
            <p:cNvPr id="5156" name="Rectángulo 96">
              <a:extLst>
                <a:ext uri="{FF2B5EF4-FFF2-40B4-BE49-F238E27FC236}">
                  <a16:creationId xmlns:a16="http://schemas.microsoft.com/office/drawing/2014/main" id="{3B090389-BB9F-DC6A-0C52-57A0F218E8ED}"/>
                </a:ext>
              </a:extLst>
            </p:cNvPr>
            <p:cNvSpPr/>
            <p:nvPr/>
          </p:nvSpPr>
          <p:spPr>
            <a:xfrm>
              <a:off x="7897401" y="3568734"/>
              <a:ext cx="1674135" cy="276999"/>
            </a:xfrm>
            <a:prstGeom prst="rect">
              <a:avLst/>
            </a:prstGeom>
            <a:ln>
              <a:noFill/>
            </a:ln>
          </p:spPr>
          <p:txBody>
            <a:bodyPr wrap="square">
              <a:spAutoFit/>
            </a:bodyPr>
            <a:lstStyle/>
            <a:p>
              <a:pPr algn="just">
                <a:spcBef>
                  <a:spcPts val="600"/>
                </a:spcBef>
              </a:pPr>
              <a:r>
                <a:rPr lang="en-GB" sz="600" dirty="0">
                  <a:solidFill>
                    <a:schemeClr val="bg1"/>
                  </a:solidFill>
                  <a:latin typeface="Poppins" panose="00000500000000000000" pitchFamily="2" charset="0"/>
                  <a:cs typeface="Poppins" panose="00000500000000000000" pitchFamily="2" charset="0"/>
                </a:rPr>
                <a:t>Installation, Customer Support, Complaint Resolution, Repair</a:t>
              </a:r>
              <a:endParaRPr lang="en-US" sz="600" dirty="0">
                <a:solidFill>
                  <a:schemeClr val="bg1"/>
                </a:solidFill>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295963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157"/>
                                        </p:tgtEl>
                                        <p:attrNameLst>
                                          <p:attrName>style.visibility</p:attrName>
                                        </p:attrNameLst>
                                      </p:cBhvr>
                                      <p:to>
                                        <p:strVal val="visible"/>
                                      </p:to>
                                    </p:set>
                                    <p:animEffect transition="in" filter="barn(outVertical)">
                                      <p:cBhvr>
                                        <p:cTn id="7" dur="1000"/>
                                        <p:tgtEl>
                                          <p:spTgt spid="515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2087"/>
                                        </p:tgtEl>
                                        <p:attrNameLst>
                                          <p:attrName>style.visibility</p:attrName>
                                        </p:attrNameLst>
                                      </p:cBhvr>
                                      <p:to>
                                        <p:strVal val="visible"/>
                                      </p:to>
                                    </p:set>
                                    <p:animEffect transition="in" filter="barn(outVertical)">
                                      <p:cBhvr>
                                        <p:cTn id="10" dur="1000"/>
                                        <p:tgtEl>
                                          <p:spTgt spid="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57C92-B33F-AF67-15B2-45B970E5950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2B7AA20-EF20-3733-B554-2EF0D3BF9AB3}"/>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STRATEGIC PRIORITIES</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C3E07448-7AD5-D64E-7F2F-01CFAB3EB5FD}"/>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2FB03BB-DB2B-2537-C6F4-98E6DF882EC5}"/>
              </a:ext>
            </a:extLst>
          </p:cNvPr>
          <p:cNvCxnSpPr>
            <a:cxnSpLocks/>
          </p:cNvCxnSpPr>
          <p:nvPr/>
        </p:nvCxnSpPr>
        <p:spPr>
          <a:xfrm>
            <a:off x="0" y="586090"/>
            <a:ext cx="121920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2087" name="TextBox 2086">
            <a:extLst>
              <a:ext uri="{FF2B5EF4-FFF2-40B4-BE49-F238E27FC236}">
                <a16:creationId xmlns:a16="http://schemas.microsoft.com/office/drawing/2014/main" id="{0977F34B-6BE6-695F-45C5-E2618C938ECC}"/>
              </a:ext>
            </a:extLst>
          </p:cNvPr>
          <p:cNvSpPr txBox="1"/>
          <p:nvPr/>
        </p:nvSpPr>
        <p:spPr>
          <a:xfrm>
            <a:off x="186256" y="6588790"/>
            <a:ext cx="11894908"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Disney’s Plan For Shareholder Value Creation (March 2024), Proxy Statement of The Walt Disney Company(02/01/24), Kagan, Wall Street Research, Insider Intelligence (eMarketer), Investor Presentations, etc.</a:t>
            </a:r>
          </a:p>
        </p:txBody>
      </p:sp>
      <p:sp>
        <p:nvSpPr>
          <p:cNvPr id="20" name="Rectangle 19">
            <a:extLst>
              <a:ext uri="{FF2B5EF4-FFF2-40B4-BE49-F238E27FC236}">
                <a16:creationId xmlns:a16="http://schemas.microsoft.com/office/drawing/2014/main" id="{88C91E36-5FF9-53F3-DD9A-0B0F6DD237B9}"/>
              </a:ext>
            </a:extLst>
          </p:cNvPr>
          <p:cNvSpPr/>
          <p:nvPr/>
        </p:nvSpPr>
        <p:spPr>
          <a:xfrm>
            <a:off x="187723" y="698839"/>
            <a:ext cx="2274320" cy="899501"/>
          </a:xfrm>
          <a:prstGeom prst="rect">
            <a:avLst/>
          </a:prstGeom>
          <a:solidFill>
            <a:srgbClr val="F0943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050" b="1" dirty="0">
                <a:solidFill>
                  <a:sysClr val="window" lastClr="FFFFFF"/>
                </a:solidFill>
                <a:latin typeface="Poppins" panose="00000500000000000000" pitchFamily="2" charset="0"/>
                <a:cs typeface="Poppins" panose="00000500000000000000" pitchFamily="2" charset="0"/>
              </a:rPr>
              <a:t>Invest Strategically</a:t>
            </a:r>
          </a:p>
          <a:p>
            <a:pPr lvl="0" algn="ctr">
              <a:defRPr/>
            </a:pPr>
            <a:r>
              <a:rPr lang="en-US" sz="1050" b="1" dirty="0">
                <a:solidFill>
                  <a:sysClr val="window" lastClr="FFFFFF"/>
                </a:solidFill>
                <a:latin typeface="Poppins" panose="00000500000000000000" pitchFamily="2" charset="0"/>
                <a:cs typeface="Poppins" panose="00000500000000000000" pitchFamily="2" charset="0"/>
              </a:rPr>
              <a:t>in Experiences</a:t>
            </a:r>
            <a:endPar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1" name="Rectangle 20">
            <a:extLst>
              <a:ext uri="{FF2B5EF4-FFF2-40B4-BE49-F238E27FC236}">
                <a16:creationId xmlns:a16="http://schemas.microsoft.com/office/drawing/2014/main" id="{87DDEB3C-4E07-3E1E-12EF-1EA5048A5CA0}"/>
              </a:ext>
            </a:extLst>
          </p:cNvPr>
          <p:cNvSpPr/>
          <p:nvPr/>
        </p:nvSpPr>
        <p:spPr>
          <a:xfrm>
            <a:off x="2574657" y="698840"/>
            <a:ext cx="9429619" cy="877452"/>
          </a:xfrm>
          <a:prstGeom prst="rect">
            <a:avLst/>
          </a:prstGeom>
          <a:solidFill>
            <a:schemeClr val="accent2">
              <a:lumMod val="20000"/>
              <a:lumOff val="8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2" name="Rectangle 21">
            <a:extLst>
              <a:ext uri="{FF2B5EF4-FFF2-40B4-BE49-F238E27FC236}">
                <a16:creationId xmlns:a16="http://schemas.microsoft.com/office/drawing/2014/main" id="{AC200839-1F46-2BED-FFBB-A197393DB7F8}"/>
              </a:ext>
            </a:extLst>
          </p:cNvPr>
          <p:cNvSpPr/>
          <p:nvPr/>
        </p:nvSpPr>
        <p:spPr>
          <a:xfrm>
            <a:off x="187723" y="1682260"/>
            <a:ext cx="2274320" cy="877451"/>
          </a:xfrm>
          <a:prstGeom prst="rect">
            <a:avLst/>
          </a:prstGeom>
          <a:solidFill>
            <a:schemeClr val="tx2">
              <a:lumMod val="50000"/>
              <a:lumOff val="5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050" b="1" dirty="0">
                <a:solidFill>
                  <a:sysClr val="window" lastClr="FFFFFF"/>
                </a:solidFill>
                <a:latin typeface="Poppins" panose="00000500000000000000" pitchFamily="2" charset="0"/>
                <a:cs typeface="Poppins" panose="00000500000000000000" pitchFamily="2" charset="0"/>
              </a:rPr>
              <a:t>Rationalize Cost</a:t>
            </a:r>
            <a:endPar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3" name="Rectangle 22">
            <a:extLst>
              <a:ext uri="{FF2B5EF4-FFF2-40B4-BE49-F238E27FC236}">
                <a16:creationId xmlns:a16="http://schemas.microsoft.com/office/drawing/2014/main" id="{2B353B16-9BCF-C929-24CA-037BA08802A4}"/>
              </a:ext>
            </a:extLst>
          </p:cNvPr>
          <p:cNvSpPr/>
          <p:nvPr/>
        </p:nvSpPr>
        <p:spPr>
          <a:xfrm>
            <a:off x="2574657" y="1682260"/>
            <a:ext cx="9429619" cy="877451"/>
          </a:xfrm>
          <a:prstGeom prst="rect">
            <a:avLst/>
          </a:prstGeom>
          <a:solidFill>
            <a:schemeClr val="tx2">
              <a:lumMod val="10000"/>
              <a:lumOff val="9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6" name="Rectangle 25">
            <a:extLst>
              <a:ext uri="{FF2B5EF4-FFF2-40B4-BE49-F238E27FC236}">
                <a16:creationId xmlns:a16="http://schemas.microsoft.com/office/drawing/2014/main" id="{684193FA-94A9-959E-0E91-9521F9E906E0}"/>
              </a:ext>
            </a:extLst>
          </p:cNvPr>
          <p:cNvSpPr/>
          <p:nvPr/>
        </p:nvSpPr>
        <p:spPr>
          <a:xfrm>
            <a:off x="186989" y="2666766"/>
            <a:ext cx="2274320" cy="877450"/>
          </a:xfrm>
          <a:prstGeom prst="rect">
            <a:avLst/>
          </a:prstGeom>
          <a:solidFill>
            <a:srgbClr val="C72C26"/>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050" b="1" dirty="0">
                <a:solidFill>
                  <a:sysClr val="window" lastClr="FFFFFF"/>
                </a:solidFill>
                <a:latin typeface="Poppins" panose="00000500000000000000" pitchFamily="2" charset="0"/>
                <a:cs typeface="Poppins" panose="00000500000000000000" pitchFamily="2" charset="0"/>
              </a:rPr>
              <a:t>Continue Building ESPN into the Preeminent Digital Sports Platform </a:t>
            </a:r>
            <a:endPar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7" name="Rectangle 26">
            <a:extLst>
              <a:ext uri="{FF2B5EF4-FFF2-40B4-BE49-F238E27FC236}">
                <a16:creationId xmlns:a16="http://schemas.microsoft.com/office/drawing/2014/main" id="{3EB291A9-0F5B-CE5E-423F-A3FBD7D55829}"/>
              </a:ext>
            </a:extLst>
          </p:cNvPr>
          <p:cNvSpPr/>
          <p:nvPr/>
        </p:nvSpPr>
        <p:spPr>
          <a:xfrm>
            <a:off x="2573923" y="2666766"/>
            <a:ext cx="9429619" cy="877450"/>
          </a:xfrm>
          <a:prstGeom prst="rect">
            <a:avLst/>
          </a:prstGeom>
          <a:solidFill>
            <a:srgbClr val="C72C26">
              <a:lumMod val="20000"/>
              <a:lumOff val="8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8" name="Rectangle 27">
            <a:extLst>
              <a:ext uri="{FF2B5EF4-FFF2-40B4-BE49-F238E27FC236}">
                <a16:creationId xmlns:a16="http://schemas.microsoft.com/office/drawing/2014/main" id="{D94524A5-142E-949C-4B07-C279C436A2D1}"/>
              </a:ext>
            </a:extLst>
          </p:cNvPr>
          <p:cNvSpPr/>
          <p:nvPr/>
        </p:nvSpPr>
        <p:spPr>
          <a:xfrm>
            <a:off x="186989" y="3658378"/>
            <a:ext cx="2274320" cy="877449"/>
          </a:xfrm>
          <a:prstGeom prst="rect">
            <a:avLst/>
          </a:prstGeom>
          <a:solidFill>
            <a:srgbClr val="8CBE0C"/>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050" b="1" dirty="0">
                <a:solidFill>
                  <a:sysClr val="window" lastClr="FFFFFF"/>
                </a:solidFill>
                <a:latin typeface="Poppins" panose="00000500000000000000" pitchFamily="2" charset="0"/>
                <a:cs typeface="Poppins" panose="00000500000000000000" pitchFamily="2" charset="0"/>
              </a:rPr>
              <a:t>Content Innovation and Diversification</a:t>
            </a:r>
            <a:endPar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29" name="Rectangle 28">
            <a:extLst>
              <a:ext uri="{FF2B5EF4-FFF2-40B4-BE49-F238E27FC236}">
                <a16:creationId xmlns:a16="http://schemas.microsoft.com/office/drawing/2014/main" id="{25D80205-9C52-17F5-4AFE-B6DE8BFF3A2F}"/>
              </a:ext>
            </a:extLst>
          </p:cNvPr>
          <p:cNvSpPr/>
          <p:nvPr/>
        </p:nvSpPr>
        <p:spPr>
          <a:xfrm>
            <a:off x="2573923" y="3658378"/>
            <a:ext cx="9429619" cy="877449"/>
          </a:xfrm>
          <a:prstGeom prst="rect">
            <a:avLst/>
          </a:prstGeom>
          <a:solidFill>
            <a:srgbClr val="8CBE0C">
              <a:lumMod val="20000"/>
              <a:lumOff val="80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30" name="Rectangle 29">
            <a:extLst>
              <a:ext uri="{FF2B5EF4-FFF2-40B4-BE49-F238E27FC236}">
                <a16:creationId xmlns:a16="http://schemas.microsoft.com/office/drawing/2014/main" id="{ECD14D50-0723-D46E-A015-46BCDD71D501}"/>
              </a:ext>
            </a:extLst>
          </p:cNvPr>
          <p:cNvSpPr/>
          <p:nvPr/>
        </p:nvSpPr>
        <p:spPr>
          <a:xfrm>
            <a:off x="2591605" y="715556"/>
            <a:ext cx="9411206" cy="83914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Disney is making strategic investments in its most profitable segment, Experiences</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Strong return on invested capital (ROIC) and innovation are driving Disney’s investment strategies</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The company announced a ~$60 billion investment plan over next 10 years, which includes funding for the expansion of parks &amp; cruise line capacity</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Building on a proven track record of delivering exceptional returns, Disney's FY23 ROIC was nearly 2.5 times the cost of capital</a:t>
            </a:r>
          </a:p>
        </p:txBody>
      </p:sp>
      <p:sp>
        <p:nvSpPr>
          <p:cNvPr id="32" name="Rectangle 31">
            <a:extLst>
              <a:ext uri="{FF2B5EF4-FFF2-40B4-BE49-F238E27FC236}">
                <a16:creationId xmlns:a16="http://schemas.microsoft.com/office/drawing/2014/main" id="{A22DEE34-A501-6342-A3CB-A354C4635D48}"/>
              </a:ext>
            </a:extLst>
          </p:cNvPr>
          <p:cNvSpPr/>
          <p:nvPr/>
        </p:nvSpPr>
        <p:spPr>
          <a:xfrm>
            <a:off x="2574657" y="1686816"/>
            <a:ext cx="9254025" cy="83914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Disney is optimizing costs and driving operational efficiency</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The company has consistently adhered to a disciplined and balanced approach to capital allocation</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While focusing on additional cost efficiencies, Disney remains committed to maintaining quality, growth, and value creation</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By the end of FY24, Disney expects to achieve at least $7.5 billion in annual cost savings, surpassing the $5.5 billion target set in February 2023</a:t>
            </a:r>
          </a:p>
        </p:txBody>
      </p:sp>
      <p:sp>
        <p:nvSpPr>
          <p:cNvPr id="34" name="Rectangle 33">
            <a:extLst>
              <a:ext uri="{FF2B5EF4-FFF2-40B4-BE49-F238E27FC236}">
                <a16:creationId xmlns:a16="http://schemas.microsoft.com/office/drawing/2014/main" id="{EC3ADCBF-B706-23BE-0AFF-52B3F4A4F866}"/>
              </a:ext>
            </a:extLst>
          </p:cNvPr>
          <p:cNvSpPr/>
          <p:nvPr/>
        </p:nvSpPr>
        <p:spPr>
          <a:xfrm>
            <a:off x="2573923" y="2683478"/>
            <a:ext cx="9254025" cy="83914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Disney+ and ESPN+ are key pillars of Disney's strategy. The company is focused on strengthening ESPN as the leading digital sports platform</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Disney has announced a sports streaming service in partnership with Fox and Warner Bros. Discovery, with a target launch in Fall 2024, and plans to debut the ESPN flagship service in Fall 2025.</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Additionally, Disney has entered into an agreement with PENN Entertainment, which launched ESPN BET in November 2023</a:t>
            </a:r>
          </a:p>
        </p:txBody>
      </p:sp>
      <p:sp>
        <p:nvSpPr>
          <p:cNvPr id="36" name="Rectangle 35">
            <a:extLst>
              <a:ext uri="{FF2B5EF4-FFF2-40B4-BE49-F238E27FC236}">
                <a16:creationId xmlns:a16="http://schemas.microsoft.com/office/drawing/2014/main" id="{6218F369-9CE1-A22C-932E-BDC1762A25CA}"/>
              </a:ext>
            </a:extLst>
          </p:cNvPr>
          <p:cNvSpPr/>
          <p:nvPr/>
        </p:nvSpPr>
        <p:spPr>
          <a:xfrm>
            <a:off x="2590871" y="3786675"/>
            <a:ext cx="9235609" cy="64908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Central to Disney's diversification strategy is its strong focus on producing engaging content across its platforms</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By capitalizing on its iconic franchises and investing in original programming, Disney seeks to captivate global audiences and boost engagement on its streaming services</a:t>
            </a:r>
          </a:p>
        </p:txBody>
      </p:sp>
      <p:sp>
        <p:nvSpPr>
          <p:cNvPr id="38" name="Rectangle 37">
            <a:extLst>
              <a:ext uri="{FF2B5EF4-FFF2-40B4-BE49-F238E27FC236}">
                <a16:creationId xmlns:a16="http://schemas.microsoft.com/office/drawing/2014/main" id="{FCE4806B-63CA-95AB-7434-669FD24CDD15}"/>
              </a:ext>
            </a:extLst>
          </p:cNvPr>
          <p:cNvSpPr/>
          <p:nvPr/>
        </p:nvSpPr>
        <p:spPr>
          <a:xfrm>
            <a:off x="186257" y="4652479"/>
            <a:ext cx="2274320" cy="875358"/>
          </a:xfrm>
          <a:prstGeom prst="rect">
            <a:avLst/>
          </a:prstGeom>
          <a:solidFill>
            <a:schemeClr val="accent5">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sz="1050" b="1" dirty="0">
                <a:solidFill>
                  <a:sysClr val="window" lastClr="FFFFFF"/>
                </a:solidFill>
                <a:latin typeface="Poppins" panose="00000500000000000000" pitchFamily="2" charset="0"/>
                <a:cs typeface="Poppins" panose="00000500000000000000" pitchFamily="2" charset="0"/>
              </a:rPr>
              <a:t>Reinvigorate Creativity,</a:t>
            </a:r>
          </a:p>
          <a:p>
            <a:pPr lvl="0" algn="ctr">
              <a:defRPr/>
            </a:pPr>
            <a:r>
              <a:rPr lang="en-US" sz="1050" b="1" dirty="0">
                <a:solidFill>
                  <a:sysClr val="window" lastClr="FFFFFF"/>
                </a:solidFill>
                <a:latin typeface="Poppins" panose="00000500000000000000" pitchFamily="2" charset="0"/>
                <a:cs typeface="Poppins" panose="00000500000000000000" pitchFamily="2" charset="0"/>
              </a:rPr>
              <a:t>Driving Unmatched IP Engine</a:t>
            </a:r>
          </a:p>
        </p:txBody>
      </p:sp>
      <p:sp>
        <p:nvSpPr>
          <p:cNvPr id="39" name="Rectangle 38">
            <a:extLst>
              <a:ext uri="{FF2B5EF4-FFF2-40B4-BE49-F238E27FC236}">
                <a16:creationId xmlns:a16="http://schemas.microsoft.com/office/drawing/2014/main" id="{72F0A2B4-0059-24E0-3B09-AC0CD6CD1535}"/>
              </a:ext>
            </a:extLst>
          </p:cNvPr>
          <p:cNvSpPr/>
          <p:nvPr/>
        </p:nvSpPr>
        <p:spPr>
          <a:xfrm>
            <a:off x="2573192" y="4652479"/>
            <a:ext cx="9429619" cy="871860"/>
          </a:xfrm>
          <a:prstGeom prst="rect">
            <a:avLst/>
          </a:prstGeom>
          <a:solidFill>
            <a:schemeClr val="accent5">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40" name="Rectangle 39">
            <a:extLst>
              <a:ext uri="{FF2B5EF4-FFF2-40B4-BE49-F238E27FC236}">
                <a16:creationId xmlns:a16="http://schemas.microsoft.com/office/drawing/2014/main" id="{DAC318FD-C734-96BA-2A31-D2634DF52C7B}"/>
              </a:ext>
            </a:extLst>
          </p:cNvPr>
          <p:cNvSpPr/>
          <p:nvPr/>
        </p:nvSpPr>
        <p:spPr>
          <a:xfrm>
            <a:off x="2573191" y="4652300"/>
            <a:ext cx="9254024" cy="83914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For over 100 years, Disney’s unmatched intellectual property (IP) and storytelling have been key strategic advantages</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The company has restructured to empower creative teams with greater decision-making authority throughout the content lifecycle</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Disney is placing a strong emphasis on enhancing the creative output of its film studio, reducing the volume of projects, and improving return on investment. Additionally, the focus is on leveraging core brands and franchises to drive higher returns</a:t>
            </a:r>
          </a:p>
        </p:txBody>
      </p:sp>
      <p:sp>
        <p:nvSpPr>
          <p:cNvPr id="41" name="Rectangle 40">
            <a:extLst>
              <a:ext uri="{FF2B5EF4-FFF2-40B4-BE49-F238E27FC236}">
                <a16:creationId xmlns:a16="http://schemas.microsoft.com/office/drawing/2014/main" id="{7E9F2A9E-F425-568D-31D4-E9B819F2798B}"/>
              </a:ext>
            </a:extLst>
          </p:cNvPr>
          <p:cNvSpPr/>
          <p:nvPr/>
        </p:nvSpPr>
        <p:spPr>
          <a:xfrm>
            <a:off x="186257" y="5629547"/>
            <a:ext cx="2274320" cy="872982"/>
          </a:xfrm>
          <a:prstGeom prst="rect">
            <a:avLst/>
          </a:prstGeom>
          <a:solidFill>
            <a:schemeClr val="accent3">
              <a:lumMod val="75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rPr>
              <a:t>Technological Advancements and Investments</a:t>
            </a:r>
          </a:p>
        </p:txBody>
      </p:sp>
      <p:sp>
        <p:nvSpPr>
          <p:cNvPr id="42" name="Rectangle 41">
            <a:extLst>
              <a:ext uri="{FF2B5EF4-FFF2-40B4-BE49-F238E27FC236}">
                <a16:creationId xmlns:a16="http://schemas.microsoft.com/office/drawing/2014/main" id="{D3A8FC36-3C7F-BFCB-C684-689DCB38FECB}"/>
              </a:ext>
            </a:extLst>
          </p:cNvPr>
          <p:cNvSpPr/>
          <p:nvPr/>
        </p:nvSpPr>
        <p:spPr>
          <a:xfrm>
            <a:off x="2573192" y="5629547"/>
            <a:ext cx="9429619" cy="872982"/>
          </a:xfrm>
          <a:prstGeom prst="rect">
            <a:avLst/>
          </a:prstGeom>
          <a:solidFill>
            <a:schemeClr val="accent3">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ysClr val="window" lastClr="FFFFFF"/>
              </a:solidFill>
              <a:effectLst/>
              <a:uLnTx/>
              <a:uFillTx/>
              <a:latin typeface="Poppins" panose="00000500000000000000" pitchFamily="2" charset="0"/>
              <a:cs typeface="Poppins" panose="00000500000000000000" pitchFamily="2" charset="0"/>
            </a:endParaRPr>
          </a:p>
        </p:txBody>
      </p:sp>
      <p:sp>
        <p:nvSpPr>
          <p:cNvPr id="43" name="Rectangle 42">
            <a:extLst>
              <a:ext uri="{FF2B5EF4-FFF2-40B4-BE49-F238E27FC236}">
                <a16:creationId xmlns:a16="http://schemas.microsoft.com/office/drawing/2014/main" id="{AD87AE0F-5F9E-0F48-A1C4-898B7EA533C0}"/>
              </a:ext>
            </a:extLst>
          </p:cNvPr>
          <p:cNvSpPr/>
          <p:nvPr/>
        </p:nvSpPr>
        <p:spPr>
          <a:xfrm>
            <a:off x="2573191" y="5647443"/>
            <a:ext cx="9254024" cy="83914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Disney is making significant investments in cloud services, AI, and digital tools to enhance content creation, consumer engagement, and strengthen its presence across multiple content platforms</a:t>
            </a:r>
          </a:p>
          <a:p>
            <a:pPr marL="171450" lvl="0" indent="-171450" algn="just">
              <a:lnSpc>
                <a:spcPct val="130000"/>
              </a:lnSpc>
              <a:buFont typeface="Arial" panose="020B0604020202020204" pitchFamily="34" charset="0"/>
              <a:buChar char="•"/>
              <a:defRPr/>
            </a:pPr>
            <a:r>
              <a:rPr lang="en-US" sz="950" dirty="0">
                <a:solidFill>
                  <a:srgbClr val="263238"/>
                </a:solidFill>
                <a:latin typeface="Poppins" panose="00000500000000000000" pitchFamily="2" charset="0"/>
                <a:cs typeface="Poppins" panose="00000500000000000000" pitchFamily="2" charset="0"/>
              </a:rPr>
              <a:t>Approximately 30% of the company’s investment plans for the next 10 years are allocated to technology and maintenance integration</a:t>
            </a:r>
          </a:p>
          <a:p>
            <a:pPr marL="171450" lvl="0" indent="-171450" algn="just">
              <a:lnSpc>
                <a:spcPct val="130000"/>
              </a:lnSpc>
              <a:buFont typeface="Arial" panose="020B0604020202020204" pitchFamily="34" charset="0"/>
              <a:buChar char="•"/>
              <a:defRPr/>
            </a:pPr>
            <a:r>
              <a:rPr lang="en-US" sz="950" dirty="0">
                <a:solidFill>
                  <a:sysClr val="windowText" lastClr="000000"/>
                </a:solidFill>
                <a:latin typeface="Poppins" panose="00000500000000000000" pitchFamily="2" charset="0"/>
                <a:cs typeface="Poppins" panose="00000500000000000000" pitchFamily="2" charset="0"/>
              </a:rPr>
              <a:t>Disney's strategy invests in advanced technology to enhance content delivery, personalization, and user interfaces for tech-savvy consumers</a:t>
            </a:r>
            <a:endParaRPr kumimoji="0" lang="en-US" sz="950" b="0" i="0" u="none" strike="noStrike" kern="1200" cap="none" spc="0" normalizeH="0" baseline="0" noProof="0" dirty="0">
              <a:ln>
                <a:noFill/>
              </a:ln>
              <a:solidFill>
                <a:sysClr val="windowText" lastClr="000000"/>
              </a:solidFill>
              <a:effectLst/>
              <a:uLnTx/>
              <a:uFillTx/>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242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0-#ppt_w/2"/>
                                          </p:val>
                                        </p:tav>
                                        <p:tav tm="100000">
                                          <p:val>
                                            <p:strVal val="#ppt_x"/>
                                          </p:val>
                                        </p:tav>
                                      </p:tavLst>
                                    </p:anim>
                                    <p:anim calcmode="lin" valueType="num">
                                      <p:cBhvr additive="base">
                                        <p:cTn id="12" dur="10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1000" fill="hold"/>
                                        <p:tgtEl>
                                          <p:spTgt spid="21"/>
                                        </p:tgtEl>
                                        <p:attrNameLst>
                                          <p:attrName>ppt_x</p:attrName>
                                        </p:attrNameLst>
                                      </p:cBhvr>
                                      <p:tavLst>
                                        <p:tav tm="0">
                                          <p:val>
                                            <p:strVal val="0-#ppt_w/2"/>
                                          </p:val>
                                        </p:tav>
                                        <p:tav tm="100000">
                                          <p:val>
                                            <p:strVal val="#ppt_x"/>
                                          </p:val>
                                        </p:tav>
                                      </p:tavLst>
                                    </p:anim>
                                    <p:anim calcmode="lin" valueType="num">
                                      <p:cBhvr additive="base">
                                        <p:cTn id="16"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1+#ppt_w/2"/>
                                          </p:val>
                                        </p:tav>
                                        <p:tav tm="100000">
                                          <p:val>
                                            <p:strVal val="#ppt_x"/>
                                          </p:val>
                                        </p:tav>
                                      </p:tavLst>
                                    </p:anim>
                                    <p:anim calcmode="lin" valueType="num">
                                      <p:cBhvr additive="base">
                                        <p:cTn id="22" dur="1000" fill="hold"/>
                                        <p:tgtEl>
                                          <p:spTgt spid="22"/>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1000" fill="hold"/>
                                        <p:tgtEl>
                                          <p:spTgt spid="32"/>
                                        </p:tgtEl>
                                        <p:attrNameLst>
                                          <p:attrName>ppt_x</p:attrName>
                                        </p:attrNameLst>
                                      </p:cBhvr>
                                      <p:tavLst>
                                        <p:tav tm="0">
                                          <p:val>
                                            <p:strVal val="1+#ppt_w/2"/>
                                          </p:val>
                                        </p:tav>
                                        <p:tav tm="100000">
                                          <p:val>
                                            <p:strVal val="#ppt_x"/>
                                          </p:val>
                                        </p:tav>
                                      </p:tavLst>
                                    </p:anim>
                                    <p:anim calcmode="lin" valueType="num">
                                      <p:cBhvr additive="base">
                                        <p:cTn id="26" dur="1000" fill="hold"/>
                                        <p:tgtEl>
                                          <p:spTgt spid="32"/>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1000" fill="hold"/>
                                        <p:tgtEl>
                                          <p:spTgt spid="23"/>
                                        </p:tgtEl>
                                        <p:attrNameLst>
                                          <p:attrName>ppt_x</p:attrName>
                                        </p:attrNameLst>
                                      </p:cBhvr>
                                      <p:tavLst>
                                        <p:tav tm="0">
                                          <p:val>
                                            <p:strVal val="1+#ppt_w/2"/>
                                          </p:val>
                                        </p:tav>
                                        <p:tav tm="100000">
                                          <p:val>
                                            <p:strVal val="#ppt_x"/>
                                          </p:val>
                                        </p:tav>
                                      </p:tavLst>
                                    </p:anim>
                                    <p:anim calcmode="lin" valueType="num">
                                      <p:cBhvr additive="base">
                                        <p:cTn id="30"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1000" fill="hold"/>
                                        <p:tgtEl>
                                          <p:spTgt spid="26"/>
                                        </p:tgtEl>
                                        <p:attrNameLst>
                                          <p:attrName>ppt_x</p:attrName>
                                        </p:attrNameLst>
                                      </p:cBhvr>
                                      <p:tavLst>
                                        <p:tav tm="0">
                                          <p:val>
                                            <p:strVal val="0-#ppt_w/2"/>
                                          </p:val>
                                        </p:tav>
                                        <p:tav tm="100000">
                                          <p:val>
                                            <p:strVal val="#ppt_x"/>
                                          </p:val>
                                        </p:tav>
                                      </p:tavLst>
                                    </p:anim>
                                    <p:anim calcmode="lin" valueType="num">
                                      <p:cBhvr additive="base">
                                        <p:cTn id="36" dur="1000" fill="hold"/>
                                        <p:tgtEl>
                                          <p:spTgt spid="2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1000" fill="hold"/>
                                        <p:tgtEl>
                                          <p:spTgt spid="34"/>
                                        </p:tgtEl>
                                        <p:attrNameLst>
                                          <p:attrName>ppt_x</p:attrName>
                                        </p:attrNameLst>
                                      </p:cBhvr>
                                      <p:tavLst>
                                        <p:tav tm="0">
                                          <p:val>
                                            <p:strVal val="0-#ppt_w/2"/>
                                          </p:val>
                                        </p:tav>
                                        <p:tav tm="100000">
                                          <p:val>
                                            <p:strVal val="#ppt_x"/>
                                          </p:val>
                                        </p:tav>
                                      </p:tavLst>
                                    </p:anim>
                                    <p:anim calcmode="lin" valueType="num">
                                      <p:cBhvr additive="base">
                                        <p:cTn id="40" dur="1000" fill="hold"/>
                                        <p:tgtEl>
                                          <p:spTgt spid="3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1000" fill="hold"/>
                                        <p:tgtEl>
                                          <p:spTgt spid="27"/>
                                        </p:tgtEl>
                                        <p:attrNameLst>
                                          <p:attrName>ppt_x</p:attrName>
                                        </p:attrNameLst>
                                      </p:cBhvr>
                                      <p:tavLst>
                                        <p:tav tm="0">
                                          <p:val>
                                            <p:strVal val="0-#ppt_w/2"/>
                                          </p:val>
                                        </p:tav>
                                        <p:tav tm="100000">
                                          <p:val>
                                            <p:strVal val="#ppt_x"/>
                                          </p:val>
                                        </p:tav>
                                      </p:tavLst>
                                    </p:anim>
                                    <p:anim calcmode="lin" valueType="num">
                                      <p:cBhvr additive="base">
                                        <p:cTn id="44" dur="1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1000" fill="hold"/>
                                        <p:tgtEl>
                                          <p:spTgt spid="28"/>
                                        </p:tgtEl>
                                        <p:attrNameLst>
                                          <p:attrName>ppt_x</p:attrName>
                                        </p:attrNameLst>
                                      </p:cBhvr>
                                      <p:tavLst>
                                        <p:tav tm="0">
                                          <p:val>
                                            <p:strVal val="1+#ppt_w/2"/>
                                          </p:val>
                                        </p:tav>
                                        <p:tav tm="100000">
                                          <p:val>
                                            <p:strVal val="#ppt_x"/>
                                          </p:val>
                                        </p:tav>
                                      </p:tavLst>
                                    </p:anim>
                                    <p:anim calcmode="lin" valueType="num">
                                      <p:cBhvr additive="base">
                                        <p:cTn id="50" dur="1000" fill="hold"/>
                                        <p:tgtEl>
                                          <p:spTgt spid="28"/>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1000" fill="hold"/>
                                        <p:tgtEl>
                                          <p:spTgt spid="36"/>
                                        </p:tgtEl>
                                        <p:attrNameLst>
                                          <p:attrName>ppt_x</p:attrName>
                                        </p:attrNameLst>
                                      </p:cBhvr>
                                      <p:tavLst>
                                        <p:tav tm="0">
                                          <p:val>
                                            <p:strVal val="1+#ppt_w/2"/>
                                          </p:val>
                                        </p:tav>
                                        <p:tav tm="100000">
                                          <p:val>
                                            <p:strVal val="#ppt_x"/>
                                          </p:val>
                                        </p:tav>
                                      </p:tavLst>
                                    </p:anim>
                                    <p:anim calcmode="lin" valueType="num">
                                      <p:cBhvr additive="base">
                                        <p:cTn id="54" dur="1000" fill="hold"/>
                                        <p:tgtEl>
                                          <p:spTgt spid="3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1000" fill="hold"/>
                                        <p:tgtEl>
                                          <p:spTgt spid="29"/>
                                        </p:tgtEl>
                                        <p:attrNameLst>
                                          <p:attrName>ppt_x</p:attrName>
                                        </p:attrNameLst>
                                      </p:cBhvr>
                                      <p:tavLst>
                                        <p:tav tm="0">
                                          <p:val>
                                            <p:strVal val="1+#ppt_w/2"/>
                                          </p:val>
                                        </p:tav>
                                        <p:tav tm="100000">
                                          <p:val>
                                            <p:strVal val="#ppt_x"/>
                                          </p:val>
                                        </p:tav>
                                      </p:tavLst>
                                    </p:anim>
                                    <p:anim calcmode="lin" valueType="num">
                                      <p:cBhvr additive="base">
                                        <p:cTn id="58"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1000" fill="hold"/>
                                        <p:tgtEl>
                                          <p:spTgt spid="38"/>
                                        </p:tgtEl>
                                        <p:attrNameLst>
                                          <p:attrName>ppt_x</p:attrName>
                                        </p:attrNameLst>
                                      </p:cBhvr>
                                      <p:tavLst>
                                        <p:tav tm="0">
                                          <p:val>
                                            <p:strVal val="0-#ppt_w/2"/>
                                          </p:val>
                                        </p:tav>
                                        <p:tav tm="100000">
                                          <p:val>
                                            <p:strVal val="#ppt_x"/>
                                          </p:val>
                                        </p:tav>
                                      </p:tavLst>
                                    </p:anim>
                                    <p:anim calcmode="lin" valueType="num">
                                      <p:cBhvr additive="base">
                                        <p:cTn id="64" dur="1000" fill="hold"/>
                                        <p:tgtEl>
                                          <p:spTgt spid="3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1000" fill="hold"/>
                                        <p:tgtEl>
                                          <p:spTgt spid="40"/>
                                        </p:tgtEl>
                                        <p:attrNameLst>
                                          <p:attrName>ppt_x</p:attrName>
                                        </p:attrNameLst>
                                      </p:cBhvr>
                                      <p:tavLst>
                                        <p:tav tm="0">
                                          <p:val>
                                            <p:strVal val="0-#ppt_w/2"/>
                                          </p:val>
                                        </p:tav>
                                        <p:tav tm="100000">
                                          <p:val>
                                            <p:strVal val="#ppt_x"/>
                                          </p:val>
                                        </p:tav>
                                      </p:tavLst>
                                    </p:anim>
                                    <p:anim calcmode="lin" valueType="num">
                                      <p:cBhvr additive="base">
                                        <p:cTn id="68" dur="1000" fill="hold"/>
                                        <p:tgtEl>
                                          <p:spTgt spid="40"/>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1000" fill="hold"/>
                                        <p:tgtEl>
                                          <p:spTgt spid="39"/>
                                        </p:tgtEl>
                                        <p:attrNameLst>
                                          <p:attrName>ppt_x</p:attrName>
                                        </p:attrNameLst>
                                      </p:cBhvr>
                                      <p:tavLst>
                                        <p:tav tm="0">
                                          <p:val>
                                            <p:strVal val="0-#ppt_w/2"/>
                                          </p:val>
                                        </p:tav>
                                        <p:tav tm="100000">
                                          <p:val>
                                            <p:strVal val="#ppt_x"/>
                                          </p:val>
                                        </p:tav>
                                      </p:tavLst>
                                    </p:anim>
                                    <p:anim calcmode="lin" valueType="num">
                                      <p:cBhvr additive="base">
                                        <p:cTn id="72" dur="10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anim calcmode="lin" valueType="num">
                                      <p:cBhvr additive="base">
                                        <p:cTn id="77" dur="1000" fill="hold"/>
                                        <p:tgtEl>
                                          <p:spTgt spid="41"/>
                                        </p:tgtEl>
                                        <p:attrNameLst>
                                          <p:attrName>ppt_x</p:attrName>
                                        </p:attrNameLst>
                                      </p:cBhvr>
                                      <p:tavLst>
                                        <p:tav tm="0">
                                          <p:val>
                                            <p:strVal val="1+#ppt_w/2"/>
                                          </p:val>
                                        </p:tav>
                                        <p:tav tm="100000">
                                          <p:val>
                                            <p:strVal val="#ppt_x"/>
                                          </p:val>
                                        </p:tav>
                                      </p:tavLst>
                                    </p:anim>
                                    <p:anim calcmode="lin" valueType="num">
                                      <p:cBhvr additive="base">
                                        <p:cTn id="78" dur="1000" fill="hold"/>
                                        <p:tgtEl>
                                          <p:spTgt spid="41"/>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 calcmode="lin" valueType="num">
                                      <p:cBhvr additive="base">
                                        <p:cTn id="81" dur="1000" fill="hold"/>
                                        <p:tgtEl>
                                          <p:spTgt spid="43"/>
                                        </p:tgtEl>
                                        <p:attrNameLst>
                                          <p:attrName>ppt_x</p:attrName>
                                        </p:attrNameLst>
                                      </p:cBhvr>
                                      <p:tavLst>
                                        <p:tav tm="0">
                                          <p:val>
                                            <p:strVal val="1+#ppt_w/2"/>
                                          </p:val>
                                        </p:tav>
                                        <p:tav tm="100000">
                                          <p:val>
                                            <p:strVal val="#ppt_x"/>
                                          </p:val>
                                        </p:tav>
                                      </p:tavLst>
                                    </p:anim>
                                    <p:anim calcmode="lin" valueType="num">
                                      <p:cBhvr additive="base">
                                        <p:cTn id="82" dur="1000" fill="hold"/>
                                        <p:tgtEl>
                                          <p:spTgt spid="4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1000" fill="hold"/>
                                        <p:tgtEl>
                                          <p:spTgt spid="42"/>
                                        </p:tgtEl>
                                        <p:attrNameLst>
                                          <p:attrName>ppt_x</p:attrName>
                                        </p:attrNameLst>
                                      </p:cBhvr>
                                      <p:tavLst>
                                        <p:tav tm="0">
                                          <p:val>
                                            <p:strVal val="1+#ppt_w/2"/>
                                          </p:val>
                                        </p:tav>
                                        <p:tav tm="100000">
                                          <p:val>
                                            <p:strVal val="#ppt_x"/>
                                          </p:val>
                                        </p:tav>
                                      </p:tavLst>
                                    </p:anim>
                                    <p:anim calcmode="lin" valueType="num">
                                      <p:cBhvr additive="base">
                                        <p:cTn id="86" dur="1000" fill="hold"/>
                                        <p:tgtEl>
                                          <p:spTgt spid="42"/>
                                        </p:tgtEl>
                                        <p:attrNameLst>
                                          <p:attrName>ppt_y</p:attrName>
                                        </p:attrNameLst>
                                      </p:cBhvr>
                                      <p:tavLst>
                                        <p:tav tm="0">
                                          <p:val>
                                            <p:strVal val="#ppt_y"/>
                                          </p:val>
                                        </p:tav>
                                        <p:tav tm="100000">
                                          <p:val>
                                            <p:strVal val="#ppt_y"/>
                                          </p:val>
                                        </p:tav>
                                      </p:tavLst>
                                    </p:anim>
                                  </p:childTnLst>
                                </p:cTn>
                              </p:par>
                            </p:childTnLst>
                          </p:cTn>
                        </p:par>
                        <p:par>
                          <p:cTn id="87" fill="hold">
                            <p:stCondLst>
                              <p:cond delay="1000"/>
                            </p:stCondLst>
                            <p:childTnLst>
                              <p:par>
                                <p:cTn id="88" presetID="16" presetClass="entr" presetSubtype="37" fill="hold" grpId="0" nodeType="afterEffect">
                                  <p:stCondLst>
                                    <p:cond delay="0"/>
                                  </p:stCondLst>
                                  <p:childTnLst>
                                    <p:set>
                                      <p:cBhvr>
                                        <p:cTn id="89" dur="1" fill="hold">
                                          <p:stCondLst>
                                            <p:cond delay="0"/>
                                          </p:stCondLst>
                                        </p:cTn>
                                        <p:tgtEl>
                                          <p:spTgt spid="2087"/>
                                        </p:tgtEl>
                                        <p:attrNameLst>
                                          <p:attrName>style.visibility</p:attrName>
                                        </p:attrNameLst>
                                      </p:cBhvr>
                                      <p:to>
                                        <p:strVal val="visible"/>
                                      </p:to>
                                    </p:set>
                                    <p:animEffect transition="in" filter="barn(outVertical)">
                                      <p:cBhvr>
                                        <p:cTn id="90" dur="1000"/>
                                        <p:tgtEl>
                                          <p:spTgt spid="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7" grpId="0"/>
      <p:bldP spid="20" grpId="0" animBg="1"/>
      <p:bldP spid="21" grpId="0" animBg="1"/>
      <p:bldP spid="22" grpId="0" animBg="1"/>
      <p:bldP spid="23" grpId="0" animBg="1"/>
      <p:bldP spid="26" grpId="0" animBg="1"/>
      <p:bldP spid="27" grpId="0" animBg="1"/>
      <p:bldP spid="28" grpId="0" animBg="1"/>
      <p:bldP spid="29" grpId="0" animBg="1"/>
      <p:bldP spid="30" grpId="0"/>
      <p:bldP spid="32" grpId="0"/>
      <p:bldP spid="34" grpId="0"/>
      <p:bldP spid="36" grpId="0"/>
      <p:bldP spid="38" grpId="0" animBg="1"/>
      <p:bldP spid="39" grpId="0" animBg="1"/>
      <p:bldP spid="40" grpId="0"/>
      <p:bldP spid="41" grpId="0" animBg="1"/>
      <p:bldP spid="42" grpId="0" animBg="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4D36D-0066-1F2F-488C-36483E3E6BE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5B5245-4056-AD19-A3ED-D568B074B2C5}"/>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GROWTH CHALLENGES</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37ABEFAF-7505-5F06-C67B-9CC43701804E}"/>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07C4838C-52C4-861B-5471-2E18F942410C}"/>
              </a:ext>
            </a:extLst>
          </p:cNvPr>
          <p:cNvCxnSpPr>
            <a:cxnSpLocks/>
          </p:cNvCxnSpPr>
          <p:nvPr/>
        </p:nvCxnSpPr>
        <p:spPr>
          <a:xfrm>
            <a:off x="0" y="586090"/>
            <a:ext cx="121920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2057" name="TextBox 2056">
            <a:extLst>
              <a:ext uri="{FF2B5EF4-FFF2-40B4-BE49-F238E27FC236}">
                <a16:creationId xmlns:a16="http://schemas.microsoft.com/office/drawing/2014/main" id="{11AF5D77-E3B9-9ADA-8E94-6560A9E1D449}"/>
              </a:ext>
            </a:extLst>
          </p:cNvPr>
          <p:cNvSpPr txBox="1"/>
          <p:nvPr/>
        </p:nvSpPr>
        <p:spPr>
          <a:xfrm>
            <a:off x="287023" y="6561082"/>
            <a:ext cx="8876047"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Disney's Q1 2024 Report, Forbes, Investor Presentations, Company Website, Case Studies, Blogs, Whitepapers, etc.</a:t>
            </a:r>
          </a:p>
        </p:txBody>
      </p:sp>
      <p:grpSp>
        <p:nvGrpSpPr>
          <p:cNvPr id="2059" name="Group 2058">
            <a:extLst>
              <a:ext uri="{FF2B5EF4-FFF2-40B4-BE49-F238E27FC236}">
                <a16:creationId xmlns:a16="http://schemas.microsoft.com/office/drawing/2014/main" id="{09634E7B-3918-7739-F276-5337485407B2}"/>
              </a:ext>
            </a:extLst>
          </p:cNvPr>
          <p:cNvGrpSpPr/>
          <p:nvPr/>
        </p:nvGrpSpPr>
        <p:grpSpPr>
          <a:xfrm>
            <a:off x="16498" y="914318"/>
            <a:ext cx="12089274" cy="4974931"/>
            <a:chOff x="82109" y="1162928"/>
            <a:chExt cx="12047158" cy="4974931"/>
          </a:xfrm>
        </p:grpSpPr>
        <p:grpSp>
          <p:nvGrpSpPr>
            <p:cNvPr id="2" name="Group 1">
              <a:extLst>
                <a:ext uri="{FF2B5EF4-FFF2-40B4-BE49-F238E27FC236}">
                  <a16:creationId xmlns:a16="http://schemas.microsoft.com/office/drawing/2014/main" id="{27CF0132-22B9-318F-A30B-FEA714F7C046}"/>
                </a:ext>
              </a:extLst>
            </p:cNvPr>
            <p:cNvGrpSpPr/>
            <p:nvPr/>
          </p:nvGrpSpPr>
          <p:grpSpPr>
            <a:xfrm>
              <a:off x="82109" y="1162928"/>
              <a:ext cx="12047158" cy="4974931"/>
              <a:chOff x="67606" y="2274409"/>
              <a:chExt cx="12047158" cy="4447348"/>
            </a:xfrm>
          </p:grpSpPr>
          <p:grpSp>
            <p:nvGrpSpPr>
              <p:cNvPr id="5" name="Group 4">
                <a:extLst>
                  <a:ext uri="{FF2B5EF4-FFF2-40B4-BE49-F238E27FC236}">
                    <a16:creationId xmlns:a16="http://schemas.microsoft.com/office/drawing/2014/main" id="{081107FD-3C7E-9C7F-7AB5-453B12AF2690}"/>
                  </a:ext>
                </a:extLst>
              </p:cNvPr>
              <p:cNvGrpSpPr/>
              <p:nvPr/>
            </p:nvGrpSpPr>
            <p:grpSpPr>
              <a:xfrm>
                <a:off x="67606" y="2274409"/>
                <a:ext cx="12047158" cy="4447348"/>
                <a:chOff x="67606" y="2274409"/>
                <a:chExt cx="12047158" cy="4447348"/>
              </a:xfrm>
            </p:grpSpPr>
            <p:grpSp>
              <p:nvGrpSpPr>
                <p:cNvPr id="9" name="Group 8">
                  <a:extLst>
                    <a:ext uri="{FF2B5EF4-FFF2-40B4-BE49-F238E27FC236}">
                      <a16:creationId xmlns:a16="http://schemas.microsoft.com/office/drawing/2014/main" id="{54617E76-89C0-EF0A-34D4-4F86263ED6F6}"/>
                    </a:ext>
                  </a:extLst>
                </p:cNvPr>
                <p:cNvGrpSpPr/>
                <p:nvPr/>
              </p:nvGrpSpPr>
              <p:grpSpPr>
                <a:xfrm>
                  <a:off x="67606" y="2274409"/>
                  <a:ext cx="12047158" cy="4447348"/>
                  <a:chOff x="67606" y="2274409"/>
                  <a:chExt cx="12047158" cy="4447348"/>
                </a:xfrm>
              </p:grpSpPr>
              <p:grpSp>
                <p:nvGrpSpPr>
                  <p:cNvPr id="15" name="Group 14">
                    <a:extLst>
                      <a:ext uri="{FF2B5EF4-FFF2-40B4-BE49-F238E27FC236}">
                        <a16:creationId xmlns:a16="http://schemas.microsoft.com/office/drawing/2014/main" id="{8DAA659E-F6EE-3B45-3ABB-8626B51F8109}"/>
                      </a:ext>
                    </a:extLst>
                  </p:cNvPr>
                  <p:cNvGrpSpPr/>
                  <p:nvPr/>
                </p:nvGrpSpPr>
                <p:grpSpPr>
                  <a:xfrm>
                    <a:off x="67606" y="2274409"/>
                    <a:ext cx="12047158" cy="4447348"/>
                    <a:chOff x="79547" y="2272030"/>
                    <a:chExt cx="12047158" cy="4447348"/>
                  </a:xfrm>
                </p:grpSpPr>
                <p:grpSp>
                  <p:nvGrpSpPr>
                    <p:cNvPr id="19" name="Group 18">
                      <a:extLst>
                        <a:ext uri="{FF2B5EF4-FFF2-40B4-BE49-F238E27FC236}">
                          <a16:creationId xmlns:a16="http://schemas.microsoft.com/office/drawing/2014/main" id="{11128C9D-BB49-A2C0-89D3-4D4898E934BD}"/>
                        </a:ext>
                      </a:extLst>
                    </p:cNvPr>
                    <p:cNvGrpSpPr/>
                    <p:nvPr/>
                  </p:nvGrpSpPr>
                  <p:grpSpPr>
                    <a:xfrm>
                      <a:off x="79547" y="2272030"/>
                      <a:ext cx="12047158" cy="4447348"/>
                      <a:chOff x="12219" y="2175432"/>
                      <a:chExt cx="10342107" cy="4447348"/>
                    </a:xfrm>
                  </p:grpSpPr>
                  <p:grpSp>
                    <p:nvGrpSpPr>
                      <p:cNvPr id="25" name="Group 24">
                        <a:extLst>
                          <a:ext uri="{FF2B5EF4-FFF2-40B4-BE49-F238E27FC236}">
                            <a16:creationId xmlns:a16="http://schemas.microsoft.com/office/drawing/2014/main" id="{93030201-A631-7498-0EE6-4512CE1AAC84}"/>
                          </a:ext>
                        </a:extLst>
                      </p:cNvPr>
                      <p:cNvGrpSpPr/>
                      <p:nvPr/>
                    </p:nvGrpSpPr>
                    <p:grpSpPr>
                      <a:xfrm>
                        <a:off x="12219" y="2175432"/>
                        <a:ext cx="10335321" cy="4447348"/>
                        <a:chOff x="182681" y="655446"/>
                        <a:chExt cx="13735401" cy="6133633"/>
                      </a:xfrm>
                    </p:grpSpPr>
                    <p:sp>
                      <p:nvSpPr>
                        <p:cNvPr id="48" name="Oval 4">
                          <a:extLst>
                            <a:ext uri="{FF2B5EF4-FFF2-40B4-BE49-F238E27FC236}">
                              <a16:creationId xmlns:a16="http://schemas.microsoft.com/office/drawing/2014/main" id="{022B2102-BF7E-22C3-6E7E-1482E9DF9EA0}"/>
                            </a:ext>
                          </a:extLst>
                        </p:cNvPr>
                        <p:cNvSpPr/>
                        <p:nvPr/>
                      </p:nvSpPr>
                      <p:spPr>
                        <a:xfrm>
                          <a:off x="4193454" y="3145640"/>
                          <a:ext cx="1658427" cy="1658427"/>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Poppins" panose="00000500000000000000" pitchFamily="2" charset="0"/>
                            <a:cs typeface="Poppins" panose="00000500000000000000" pitchFamily="2" charset="0"/>
                          </a:endParaRPr>
                        </a:p>
                      </p:txBody>
                    </p:sp>
                    <p:sp>
                      <p:nvSpPr>
                        <p:cNvPr id="49" name="Oval 7">
                          <a:extLst>
                            <a:ext uri="{FF2B5EF4-FFF2-40B4-BE49-F238E27FC236}">
                              <a16:creationId xmlns:a16="http://schemas.microsoft.com/office/drawing/2014/main" id="{3F6950E4-810A-48B6-94B2-23D245025775}"/>
                            </a:ext>
                          </a:extLst>
                        </p:cNvPr>
                        <p:cNvSpPr/>
                        <p:nvPr/>
                      </p:nvSpPr>
                      <p:spPr>
                        <a:xfrm>
                          <a:off x="6231331" y="3080644"/>
                          <a:ext cx="1658427" cy="1658427"/>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atin typeface="Poppins" panose="00000500000000000000" pitchFamily="2" charset="0"/>
                            <a:cs typeface="Poppins" panose="00000500000000000000" pitchFamily="2" charset="0"/>
                          </a:endParaRPr>
                        </a:p>
                      </p:txBody>
                    </p:sp>
                    <p:sp>
                      <p:nvSpPr>
                        <p:cNvPr id="50" name="Block Arc 14">
                          <a:extLst>
                            <a:ext uri="{FF2B5EF4-FFF2-40B4-BE49-F238E27FC236}">
                              <a16:creationId xmlns:a16="http://schemas.microsoft.com/office/drawing/2014/main" id="{0619568A-C251-ED06-058D-F11F6C36568D}"/>
                            </a:ext>
                          </a:extLst>
                        </p:cNvPr>
                        <p:cNvSpPr/>
                        <p:nvPr/>
                      </p:nvSpPr>
                      <p:spPr>
                        <a:xfrm rot="10800000">
                          <a:off x="5992538" y="2825746"/>
                          <a:ext cx="2146666" cy="2146664"/>
                        </a:xfrm>
                        <a:prstGeom prst="blockArc">
                          <a:avLst>
                            <a:gd name="adj1" fmla="val 10800000"/>
                            <a:gd name="adj2" fmla="val 21566081"/>
                            <a:gd name="adj3" fmla="val 503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solidFill>
                              <a:schemeClr val="tx1"/>
                            </a:solidFill>
                            <a:latin typeface="Poppins" panose="00000500000000000000" pitchFamily="2" charset="0"/>
                            <a:cs typeface="Poppins" panose="00000500000000000000" pitchFamily="2" charset="0"/>
                          </a:endParaRPr>
                        </a:p>
                      </p:txBody>
                    </p:sp>
                    <p:cxnSp>
                      <p:nvCxnSpPr>
                        <p:cNvPr id="51" name="Straight Connector 15">
                          <a:extLst>
                            <a:ext uri="{FF2B5EF4-FFF2-40B4-BE49-F238E27FC236}">
                              <a16:creationId xmlns:a16="http://schemas.microsoft.com/office/drawing/2014/main" id="{10A8004C-7133-77A6-CD5C-B0C557F9E4CD}"/>
                            </a:ext>
                          </a:extLst>
                        </p:cNvPr>
                        <p:cNvCxnSpPr>
                          <a:cxnSpLocks/>
                          <a:endCxn id="54" idx="2"/>
                        </p:cNvCxnSpPr>
                        <p:nvPr/>
                      </p:nvCxnSpPr>
                      <p:spPr>
                        <a:xfrm>
                          <a:off x="10042411" y="3937177"/>
                          <a:ext cx="500601" cy="1253"/>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16">
                          <a:extLst>
                            <a:ext uri="{FF2B5EF4-FFF2-40B4-BE49-F238E27FC236}">
                              <a16:creationId xmlns:a16="http://schemas.microsoft.com/office/drawing/2014/main" id="{5F68B2DE-9AD4-44BB-466E-141D745ADE93}"/>
                            </a:ext>
                          </a:extLst>
                        </p:cNvPr>
                        <p:cNvCxnSpPr>
                          <a:cxnSpLocks/>
                        </p:cNvCxnSpPr>
                        <p:nvPr/>
                      </p:nvCxnSpPr>
                      <p:spPr>
                        <a:xfrm>
                          <a:off x="7375058" y="4862184"/>
                          <a:ext cx="355784" cy="490779"/>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17">
                          <a:extLst>
                            <a:ext uri="{FF2B5EF4-FFF2-40B4-BE49-F238E27FC236}">
                              <a16:creationId xmlns:a16="http://schemas.microsoft.com/office/drawing/2014/main" id="{6FF6585C-F4FF-CF4A-309C-DAADD7761C09}"/>
                            </a:ext>
                          </a:extLst>
                        </p:cNvPr>
                        <p:cNvCxnSpPr>
                          <a:cxnSpLocks/>
                        </p:cNvCxnSpPr>
                        <p:nvPr/>
                      </p:nvCxnSpPr>
                      <p:spPr>
                        <a:xfrm flipH="1">
                          <a:off x="6409785" y="4869845"/>
                          <a:ext cx="290800" cy="393188"/>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58376E4B-B5BC-C6BD-EE96-7646A84C0955}"/>
                            </a:ext>
                          </a:extLst>
                        </p:cNvPr>
                        <p:cNvSpPr/>
                        <p:nvPr/>
                      </p:nvSpPr>
                      <p:spPr>
                        <a:xfrm>
                          <a:off x="10543011" y="3578430"/>
                          <a:ext cx="720000" cy="719999"/>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55" name="Oval 54">
                          <a:extLst>
                            <a:ext uri="{FF2B5EF4-FFF2-40B4-BE49-F238E27FC236}">
                              <a16:creationId xmlns:a16="http://schemas.microsoft.com/office/drawing/2014/main" id="{5CF73365-EFB9-CF6F-853C-03BCFB598457}"/>
                            </a:ext>
                          </a:extLst>
                        </p:cNvPr>
                        <p:cNvSpPr/>
                        <p:nvPr/>
                      </p:nvSpPr>
                      <p:spPr>
                        <a:xfrm>
                          <a:off x="7443840" y="5252668"/>
                          <a:ext cx="720000" cy="719999"/>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56" name="Oval 55">
                          <a:extLst>
                            <a:ext uri="{FF2B5EF4-FFF2-40B4-BE49-F238E27FC236}">
                              <a16:creationId xmlns:a16="http://schemas.microsoft.com/office/drawing/2014/main" id="{DB1D595C-1888-D3AB-8889-9C8911481098}"/>
                            </a:ext>
                          </a:extLst>
                        </p:cNvPr>
                        <p:cNvSpPr/>
                        <p:nvPr/>
                      </p:nvSpPr>
                      <p:spPr>
                        <a:xfrm>
                          <a:off x="5892957" y="5227310"/>
                          <a:ext cx="720000" cy="719999"/>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grpSp>
                      <p:nvGrpSpPr>
                        <p:cNvPr id="57" name="그룹 30">
                          <a:extLst>
                            <a:ext uri="{FF2B5EF4-FFF2-40B4-BE49-F238E27FC236}">
                              <a16:creationId xmlns:a16="http://schemas.microsoft.com/office/drawing/2014/main" id="{B22A674E-3C4D-2C37-76CE-88AEA592CF54}"/>
                            </a:ext>
                          </a:extLst>
                        </p:cNvPr>
                        <p:cNvGrpSpPr/>
                        <p:nvPr/>
                      </p:nvGrpSpPr>
                      <p:grpSpPr>
                        <a:xfrm>
                          <a:off x="2825067" y="1904044"/>
                          <a:ext cx="3271204" cy="3126802"/>
                          <a:chOff x="2825067" y="1921627"/>
                          <a:chExt cx="3271204" cy="3126802"/>
                        </a:xfrm>
                      </p:grpSpPr>
                      <p:sp>
                        <p:nvSpPr>
                          <p:cNvPr id="2050" name="Block Arc 18">
                            <a:extLst>
                              <a:ext uri="{FF2B5EF4-FFF2-40B4-BE49-F238E27FC236}">
                                <a16:creationId xmlns:a16="http://schemas.microsoft.com/office/drawing/2014/main" id="{78EA1FF8-A891-700A-474B-30915A4002D3}"/>
                              </a:ext>
                            </a:extLst>
                          </p:cNvPr>
                          <p:cNvSpPr/>
                          <p:nvPr/>
                        </p:nvSpPr>
                        <p:spPr>
                          <a:xfrm>
                            <a:off x="3939926" y="2901764"/>
                            <a:ext cx="2156345" cy="2146665"/>
                          </a:xfrm>
                          <a:prstGeom prst="blockArc">
                            <a:avLst>
                              <a:gd name="adj1" fmla="val 10800000"/>
                              <a:gd name="adj2" fmla="val 21566081"/>
                              <a:gd name="adj3" fmla="val 503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Poppins" panose="00000500000000000000" pitchFamily="2" charset="0"/>
                              <a:cs typeface="Poppins" panose="00000500000000000000" pitchFamily="2" charset="0"/>
                            </a:endParaRPr>
                          </a:p>
                        </p:txBody>
                      </p:sp>
                      <p:cxnSp>
                        <p:nvCxnSpPr>
                          <p:cNvPr id="2051" name="Straight Connector 19">
                            <a:extLst>
                              <a:ext uri="{FF2B5EF4-FFF2-40B4-BE49-F238E27FC236}">
                                <a16:creationId xmlns:a16="http://schemas.microsoft.com/office/drawing/2014/main" id="{AE676C40-CCED-CBBE-0FA8-061E0922DB65}"/>
                              </a:ext>
                            </a:extLst>
                          </p:cNvPr>
                          <p:cNvCxnSpPr/>
                          <p:nvPr/>
                        </p:nvCxnSpPr>
                        <p:spPr>
                          <a:xfrm flipH="1">
                            <a:off x="3556594" y="3936996"/>
                            <a:ext cx="468000" cy="0"/>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
                            <a:extLst>
                              <a:ext uri="{FF2B5EF4-FFF2-40B4-BE49-F238E27FC236}">
                                <a16:creationId xmlns:a16="http://schemas.microsoft.com/office/drawing/2014/main" id="{E42A2695-A83C-1A4A-F180-2110EFB68D27}"/>
                              </a:ext>
                            </a:extLst>
                          </p:cNvPr>
                          <p:cNvCxnSpPr>
                            <a:cxnSpLocks/>
                          </p:cNvCxnSpPr>
                          <p:nvPr/>
                        </p:nvCxnSpPr>
                        <p:spPr>
                          <a:xfrm flipH="1" flipV="1">
                            <a:off x="4135305" y="2817752"/>
                            <a:ext cx="149392" cy="418083"/>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3" name="Straight Connector 21">
                            <a:extLst>
                              <a:ext uri="{FF2B5EF4-FFF2-40B4-BE49-F238E27FC236}">
                                <a16:creationId xmlns:a16="http://schemas.microsoft.com/office/drawing/2014/main" id="{B703A4D1-90E8-AF25-0006-90064B6768AF}"/>
                              </a:ext>
                            </a:extLst>
                          </p:cNvPr>
                          <p:cNvCxnSpPr>
                            <a:cxnSpLocks/>
                          </p:cNvCxnSpPr>
                          <p:nvPr/>
                        </p:nvCxnSpPr>
                        <p:spPr>
                          <a:xfrm flipV="1">
                            <a:off x="5242077" y="2593644"/>
                            <a:ext cx="248103" cy="389239"/>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54" name="Oval 71">
                            <a:extLst>
                              <a:ext uri="{FF2B5EF4-FFF2-40B4-BE49-F238E27FC236}">
                                <a16:creationId xmlns:a16="http://schemas.microsoft.com/office/drawing/2014/main" id="{A38CA142-C8DD-B9F4-5F56-1D4B3F6A3A06}"/>
                              </a:ext>
                            </a:extLst>
                          </p:cNvPr>
                          <p:cNvSpPr/>
                          <p:nvPr/>
                        </p:nvSpPr>
                        <p:spPr>
                          <a:xfrm>
                            <a:off x="2825067" y="3556662"/>
                            <a:ext cx="720000" cy="720000"/>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2055" name="Oval 72">
                            <a:extLst>
                              <a:ext uri="{FF2B5EF4-FFF2-40B4-BE49-F238E27FC236}">
                                <a16:creationId xmlns:a16="http://schemas.microsoft.com/office/drawing/2014/main" id="{B87D1BCA-DB05-DCD9-719F-2E4A25ECBD98}"/>
                              </a:ext>
                            </a:extLst>
                          </p:cNvPr>
                          <p:cNvSpPr/>
                          <p:nvPr/>
                        </p:nvSpPr>
                        <p:spPr>
                          <a:xfrm>
                            <a:off x="3637092" y="2135044"/>
                            <a:ext cx="720000" cy="720001"/>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2056" name="Oval 73">
                            <a:extLst>
                              <a:ext uri="{FF2B5EF4-FFF2-40B4-BE49-F238E27FC236}">
                                <a16:creationId xmlns:a16="http://schemas.microsoft.com/office/drawing/2014/main" id="{F96F35AA-C510-2D75-D330-59AAEC1F9375}"/>
                              </a:ext>
                            </a:extLst>
                          </p:cNvPr>
                          <p:cNvSpPr/>
                          <p:nvPr/>
                        </p:nvSpPr>
                        <p:spPr>
                          <a:xfrm>
                            <a:off x="5322488" y="1921627"/>
                            <a:ext cx="720000" cy="720001"/>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grpSp>
                    <p:sp>
                      <p:nvSpPr>
                        <p:cNvPr id="58" name="자유형: 도형 66">
                          <a:extLst>
                            <a:ext uri="{FF2B5EF4-FFF2-40B4-BE49-F238E27FC236}">
                              <a16:creationId xmlns:a16="http://schemas.microsoft.com/office/drawing/2014/main" id="{5E1E437A-2E5D-CD81-DD22-56CEFB85DD0C}"/>
                            </a:ext>
                          </a:extLst>
                        </p:cNvPr>
                        <p:cNvSpPr/>
                        <p:nvPr/>
                      </p:nvSpPr>
                      <p:spPr>
                        <a:xfrm>
                          <a:off x="5208494" y="4175972"/>
                          <a:ext cx="160415" cy="339154"/>
                        </a:xfrm>
                        <a:custGeom>
                          <a:avLst/>
                          <a:gdLst>
                            <a:gd name="connsiteX0" fmla="*/ 261605 w 378532"/>
                            <a:gd name="connsiteY0" fmla="*/ 0 h 800298"/>
                            <a:gd name="connsiteX1" fmla="*/ 371714 w 378532"/>
                            <a:gd name="connsiteY1" fmla="*/ 487013 h 800298"/>
                            <a:gd name="connsiteX2" fmla="*/ 162926 w 378532"/>
                            <a:gd name="connsiteY2" fmla="*/ 784574 h 800298"/>
                            <a:gd name="connsiteX3" fmla="*/ 70819 w 378532"/>
                            <a:gd name="connsiteY3" fmla="*/ 797338 h 800298"/>
                            <a:gd name="connsiteX4" fmla="*/ 3573 w 378532"/>
                            <a:gd name="connsiteY4" fmla="*/ 736663 h 800298"/>
                            <a:gd name="connsiteX5" fmla="*/ 29766 w 378532"/>
                            <a:gd name="connsiteY5" fmla="*/ 660654 h 800298"/>
                            <a:gd name="connsiteX6" fmla="*/ 300372 w 378532"/>
                            <a:gd name="connsiteY6" fmla="*/ 170021 h 800298"/>
                            <a:gd name="connsiteX7" fmla="*/ 261605 w 378532"/>
                            <a:gd name="connsiteY7" fmla="*/ 0 h 8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532" h="800298">
                              <a:moveTo>
                                <a:pt x="261605" y="0"/>
                              </a:moveTo>
                              <a:cubicBezTo>
                                <a:pt x="361617" y="208979"/>
                                <a:pt x="394288" y="382524"/>
                                <a:pt x="371714" y="487013"/>
                              </a:cubicBezTo>
                              <a:cubicBezTo>
                                <a:pt x="343806" y="615887"/>
                                <a:pt x="275988" y="715709"/>
                                <a:pt x="162926" y="784574"/>
                              </a:cubicBezTo>
                              <a:cubicBezTo>
                                <a:pt x="133779" y="802291"/>
                                <a:pt x="101966" y="802576"/>
                                <a:pt x="70819" y="797338"/>
                              </a:cubicBezTo>
                              <a:cubicBezTo>
                                <a:pt x="37101" y="791623"/>
                                <a:pt x="14431" y="768763"/>
                                <a:pt x="3573" y="736663"/>
                              </a:cubicBezTo>
                              <a:cubicBezTo>
                                <a:pt x="-6905" y="705517"/>
                                <a:pt x="6811" y="679799"/>
                                <a:pt x="29766" y="660654"/>
                              </a:cubicBezTo>
                              <a:cubicBezTo>
                                <a:pt x="74629" y="623316"/>
                                <a:pt x="333042" y="475583"/>
                                <a:pt x="300372" y="170021"/>
                              </a:cubicBezTo>
                              <a:cubicBezTo>
                                <a:pt x="290085" y="112871"/>
                                <a:pt x="268558" y="58579"/>
                                <a:pt x="261605" y="0"/>
                              </a:cubicBezTo>
                              <a:close/>
                            </a:path>
                          </a:pathLst>
                        </a:custGeom>
                        <a:solidFill>
                          <a:schemeClr val="bg1">
                            <a:alpha val="70000"/>
                          </a:schemeClr>
                        </a:solidFill>
                        <a:ln w="9525" cap="flat">
                          <a:noFill/>
                          <a:prstDash val="solid"/>
                          <a:miter/>
                        </a:ln>
                      </p:spPr>
                      <p:txBody>
                        <a:bodyPr rtlCol="0" anchor="ctr"/>
                        <a:lstStyle/>
                        <a:p>
                          <a:endParaRPr lang="ko-KR" altLang="en-US" sz="1100">
                            <a:latin typeface="Poppins" panose="00000500000000000000" pitchFamily="2" charset="0"/>
                            <a:cs typeface="Poppins" panose="00000500000000000000" pitchFamily="2" charset="0"/>
                          </a:endParaRPr>
                        </a:p>
                      </p:txBody>
                    </p:sp>
                    <p:sp>
                      <p:nvSpPr>
                        <p:cNvPr id="59" name="자유형: 도형 80">
                          <a:extLst>
                            <a:ext uri="{FF2B5EF4-FFF2-40B4-BE49-F238E27FC236}">
                              <a16:creationId xmlns:a16="http://schemas.microsoft.com/office/drawing/2014/main" id="{30806B36-6410-E18B-9849-D72C8EF49778}"/>
                            </a:ext>
                          </a:extLst>
                        </p:cNvPr>
                        <p:cNvSpPr/>
                        <p:nvPr/>
                      </p:nvSpPr>
                      <p:spPr>
                        <a:xfrm>
                          <a:off x="7198646" y="4175972"/>
                          <a:ext cx="160415" cy="339152"/>
                        </a:xfrm>
                        <a:custGeom>
                          <a:avLst/>
                          <a:gdLst>
                            <a:gd name="connsiteX0" fmla="*/ 261605 w 378532"/>
                            <a:gd name="connsiteY0" fmla="*/ 0 h 800298"/>
                            <a:gd name="connsiteX1" fmla="*/ 371714 w 378532"/>
                            <a:gd name="connsiteY1" fmla="*/ 487013 h 800298"/>
                            <a:gd name="connsiteX2" fmla="*/ 162926 w 378532"/>
                            <a:gd name="connsiteY2" fmla="*/ 784574 h 800298"/>
                            <a:gd name="connsiteX3" fmla="*/ 70819 w 378532"/>
                            <a:gd name="connsiteY3" fmla="*/ 797338 h 800298"/>
                            <a:gd name="connsiteX4" fmla="*/ 3573 w 378532"/>
                            <a:gd name="connsiteY4" fmla="*/ 736663 h 800298"/>
                            <a:gd name="connsiteX5" fmla="*/ 29766 w 378532"/>
                            <a:gd name="connsiteY5" fmla="*/ 660654 h 800298"/>
                            <a:gd name="connsiteX6" fmla="*/ 300372 w 378532"/>
                            <a:gd name="connsiteY6" fmla="*/ 170021 h 800298"/>
                            <a:gd name="connsiteX7" fmla="*/ 261605 w 378532"/>
                            <a:gd name="connsiteY7" fmla="*/ 0 h 800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8532" h="800298">
                              <a:moveTo>
                                <a:pt x="261605" y="0"/>
                              </a:moveTo>
                              <a:cubicBezTo>
                                <a:pt x="361617" y="208979"/>
                                <a:pt x="394288" y="382524"/>
                                <a:pt x="371714" y="487013"/>
                              </a:cubicBezTo>
                              <a:cubicBezTo>
                                <a:pt x="343806" y="615887"/>
                                <a:pt x="275988" y="715709"/>
                                <a:pt x="162926" y="784574"/>
                              </a:cubicBezTo>
                              <a:cubicBezTo>
                                <a:pt x="133779" y="802291"/>
                                <a:pt x="101966" y="802576"/>
                                <a:pt x="70819" y="797338"/>
                              </a:cubicBezTo>
                              <a:cubicBezTo>
                                <a:pt x="37101" y="791623"/>
                                <a:pt x="14431" y="768763"/>
                                <a:pt x="3573" y="736663"/>
                              </a:cubicBezTo>
                              <a:cubicBezTo>
                                <a:pt x="-6905" y="705517"/>
                                <a:pt x="6811" y="679799"/>
                                <a:pt x="29766" y="660654"/>
                              </a:cubicBezTo>
                              <a:cubicBezTo>
                                <a:pt x="74629" y="623316"/>
                                <a:pt x="333042" y="475583"/>
                                <a:pt x="300372" y="170021"/>
                              </a:cubicBezTo>
                              <a:cubicBezTo>
                                <a:pt x="290085" y="112871"/>
                                <a:pt x="268558" y="58579"/>
                                <a:pt x="261605" y="0"/>
                              </a:cubicBezTo>
                              <a:close/>
                            </a:path>
                          </a:pathLst>
                        </a:custGeom>
                        <a:solidFill>
                          <a:schemeClr val="bg1">
                            <a:alpha val="70000"/>
                          </a:schemeClr>
                        </a:solidFill>
                        <a:ln w="9525" cap="flat">
                          <a:noFill/>
                          <a:prstDash val="solid"/>
                          <a:miter/>
                        </a:ln>
                      </p:spPr>
                      <p:txBody>
                        <a:bodyPr rtlCol="0" anchor="ctr"/>
                        <a:lstStyle/>
                        <a:p>
                          <a:endParaRPr lang="ko-KR" altLang="en-US" sz="1100">
                            <a:latin typeface="Poppins" panose="00000500000000000000" pitchFamily="2" charset="0"/>
                            <a:cs typeface="Poppins" panose="00000500000000000000" pitchFamily="2" charset="0"/>
                          </a:endParaRPr>
                        </a:p>
                      </p:txBody>
                    </p:sp>
                    <p:sp>
                      <p:nvSpPr>
                        <p:cNvPr id="60" name="TextBox 59">
                          <a:extLst>
                            <a:ext uri="{FF2B5EF4-FFF2-40B4-BE49-F238E27FC236}">
                              <a16:creationId xmlns:a16="http://schemas.microsoft.com/office/drawing/2014/main" id="{896483DF-5A22-2F1B-2D85-2F27FD024F4C}"/>
                            </a:ext>
                          </a:extLst>
                        </p:cNvPr>
                        <p:cNvSpPr txBox="1"/>
                        <p:nvPr/>
                      </p:nvSpPr>
                      <p:spPr>
                        <a:xfrm>
                          <a:off x="398957" y="1463626"/>
                          <a:ext cx="3184635" cy="1252219"/>
                        </a:xfrm>
                        <a:prstGeom prst="rect">
                          <a:avLst/>
                        </a:prstGeom>
                        <a:noFill/>
                      </p:spPr>
                      <p:txBody>
                        <a:bodyPr wrap="square">
                          <a:spAutoFit/>
                        </a:bodyPr>
                        <a:lstStyle/>
                        <a:p>
                          <a:pPr algn="r">
                            <a:spcBef>
                              <a:spcPts val="600"/>
                            </a:spcBef>
                          </a:pPr>
                          <a:r>
                            <a:rPr lang="en-IN" sz="1000" b="1" dirty="0">
                              <a:latin typeface="Poppins" panose="00000500000000000000" pitchFamily="2" charset="0"/>
                              <a:cs typeface="Poppins" panose="00000500000000000000" pitchFamily="2" charset="0"/>
                            </a:rPr>
                            <a:t>Changing Consumer Behaviour</a:t>
                          </a:r>
                        </a:p>
                        <a:p>
                          <a:pPr algn="r">
                            <a:spcBef>
                              <a:spcPts val="600"/>
                            </a:spcBef>
                          </a:pPr>
                          <a:r>
                            <a:rPr lang="en-US" sz="900" dirty="0">
                              <a:latin typeface="Poppins" panose="00000500000000000000" pitchFamily="2" charset="0"/>
                              <a:cs typeface="Poppins" panose="00000500000000000000" pitchFamily="2" charset="0"/>
                            </a:rPr>
                            <a:t>Rise of streaming platforms has reduced traditional TV viewership and ad revenue, pushing Disney to offer more diverse and inclusive content to attract younger audiences</a:t>
                          </a:r>
                        </a:p>
                      </p:txBody>
                    </p:sp>
                    <p:sp>
                      <p:nvSpPr>
                        <p:cNvPr id="61" name="TextBox 60">
                          <a:extLst>
                            <a:ext uri="{FF2B5EF4-FFF2-40B4-BE49-F238E27FC236}">
                              <a16:creationId xmlns:a16="http://schemas.microsoft.com/office/drawing/2014/main" id="{9B082A9A-3B11-1655-30A2-FEF31A634B1B}"/>
                            </a:ext>
                          </a:extLst>
                        </p:cNvPr>
                        <p:cNvSpPr txBox="1"/>
                        <p:nvPr/>
                      </p:nvSpPr>
                      <p:spPr>
                        <a:xfrm>
                          <a:off x="182681" y="3331403"/>
                          <a:ext cx="2515621" cy="1252219"/>
                        </a:xfrm>
                        <a:prstGeom prst="rect">
                          <a:avLst/>
                        </a:prstGeom>
                        <a:noFill/>
                      </p:spPr>
                      <p:txBody>
                        <a:bodyPr wrap="square">
                          <a:spAutoFit/>
                        </a:bodyPr>
                        <a:lstStyle/>
                        <a:p>
                          <a:pPr algn="r">
                            <a:spcBef>
                              <a:spcPts val="600"/>
                            </a:spcBef>
                          </a:pPr>
                          <a:r>
                            <a:rPr lang="en-IN" sz="1000" b="1" dirty="0">
                              <a:latin typeface="Poppins" panose="00000500000000000000" pitchFamily="2" charset="0"/>
                              <a:cs typeface="Poppins" panose="00000500000000000000" pitchFamily="2" charset="0"/>
                            </a:rPr>
                            <a:t>Intensifying Competition</a:t>
                          </a:r>
                        </a:p>
                        <a:p>
                          <a:pPr algn="r">
                            <a:spcBef>
                              <a:spcPts val="600"/>
                            </a:spcBef>
                          </a:pPr>
                          <a:r>
                            <a:rPr lang="en-US" sz="900" dirty="0">
                              <a:latin typeface="Poppins" panose="00000500000000000000" pitchFamily="2" charset="0"/>
                              <a:cs typeface="Poppins" panose="00000500000000000000" pitchFamily="2" charset="0"/>
                            </a:rPr>
                            <a:t>Surge of streaming platforms has increased competition for viewers and content, putting pressure on Disney to continually innovate and expand its streaming services</a:t>
                          </a:r>
                        </a:p>
                      </p:txBody>
                    </p:sp>
                    <p:sp>
                      <p:nvSpPr>
                        <p:cNvPr id="62" name="TextBox 61">
                          <a:extLst>
                            <a:ext uri="{FF2B5EF4-FFF2-40B4-BE49-F238E27FC236}">
                              <a16:creationId xmlns:a16="http://schemas.microsoft.com/office/drawing/2014/main" id="{D65ACDE7-E557-94F0-78DC-3081150D503B}"/>
                            </a:ext>
                          </a:extLst>
                        </p:cNvPr>
                        <p:cNvSpPr txBox="1"/>
                        <p:nvPr/>
                      </p:nvSpPr>
                      <p:spPr>
                        <a:xfrm>
                          <a:off x="4183083" y="655446"/>
                          <a:ext cx="3018953" cy="1081461"/>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Declining Traditional Media Revenues </a:t>
                          </a:r>
                        </a:p>
                        <a:p>
                          <a:pPr>
                            <a:spcBef>
                              <a:spcPts val="600"/>
                            </a:spcBef>
                          </a:pPr>
                          <a:r>
                            <a:rPr lang="en-US" sz="900" dirty="0">
                              <a:latin typeface="Poppins" panose="00000500000000000000" pitchFamily="2" charset="0"/>
                              <a:cs typeface="Poppins" panose="00000500000000000000" pitchFamily="2" charset="0"/>
                            </a:rPr>
                            <a:t>Disney's revenues from traditional TV and cable have declined as on-demand streaming, especially among younger audiences, becomes more popular</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sp>
                      <p:nvSpPr>
                        <p:cNvPr id="63" name="TextBox 62">
                          <a:extLst>
                            <a:ext uri="{FF2B5EF4-FFF2-40B4-BE49-F238E27FC236}">
                              <a16:creationId xmlns:a16="http://schemas.microsoft.com/office/drawing/2014/main" id="{679D58F4-F105-48B0-47E5-A0125E5CA545}"/>
                            </a:ext>
                          </a:extLst>
                        </p:cNvPr>
                        <p:cNvSpPr txBox="1"/>
                        <p:nvPr/>
                      </p:nvSpPr>
                      <p:spPr>
                        <a:xfrm>
                          <a:off x="11363990" y="3344001"/>
                          <a:ext cx="2554092" cy="1261705"/>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Economic Uncertainty </a:t>
                          </a:r>
                        </a:p>
                        <a:p>
                          <a:pPr>
                            <a:spcBef>
                              <a:spcPts val="600"/>
                            </a:spcBef>
                          </a:pPr>
                          <a:r>
                            <a:rPr lang="en-US" sz="900" dirty="0">
                              <a:latin typeface="Poppins" panose="00000500000000000000" pitchFamily="2" charset="0"/>
                              <a:cs typeface="Poppins" panose="00000500000000000000" pitchFamily="2" charset="0"/>
                            </a:rPr>
                            <a:t>Disney's theme parks depend on consumer spending, and factors such as inflation, rising costs, and economic downturns can impact attendance and merchandise sales</a:t>
                          </a:r>
                        </a:p>
                      </p:txBody>
                    </p:sp>
                    <p:sp>
                      <p:nvSpPr>
                        <p:cNvPr id="2048" name="TextBox 2047">
                          <a:extLst>
                            <a:ext uri="{FF2B5EF4-FFF2-40B4-BE49-F238E27FC236}">
                              <a16:creationId xmlns:a16="http://schemas.microsoft.com/office/drawing/2014/main" id="{215EA5C3-522B-C652-2F3F-BDC7CB4C29F9}"/>
                            </a:ext>
                          </a:extLst>
                        </p:cNvPr>
                        <p:cNvSpPr txBox="1"/>
                        <p:nvPr/>
                      </p:nvSpPr>
                      <p:spPr>
                        <a:xfrm>
                          <a:off x="2684702" y="5707618"/>
                          <a:ext cx="2956079" cy="1081461"/>
                        </a:xfrm>
                        <a:prstGeom prst="rect">
                          <a:avLst/>
                        </a:prstGeom>
                        <a:noFill/>
                      </p:spPr>
                      <p:txBody>
                        <a:bodyPr wrap="square">
                          <a:spAutoFit/>
                        </a:bodyPr>
                        <a:lstStyle/>
                        <a:p>
                          <a:pPr algn="r">
                            <a:spcBef>
                              <a:spcPts val="600"/>
                            </a:spcBef>
                          </a:pPr>
                          <a:r>
                            <a:rPr lang="en-IN" sz="1000" b="1" dirty="0">
                              <a:latin typeface="Poppins" panose="00000500000000000000" pitchFamily="2" charset="0"/>
                              <a:cs typeface="Poppins" panose="00000500000000000000" pitchFamily="2" charset="0"/>
                            </a:rPr>
                            <a:t>Technology Overhaul</a:t>
                          </a:r>
                          <a:r>
                            <a:rPr lang="en-IN" sz="900" b="1" dirty="0">
                              <a:latin typeface="Poppins" panose="00000500000000000000" pitchFamily="2" charset="0"/>
                              <a:cs typeface="Poppins" panose="00000500000000000000" pitchFamily="2" charset="0"/>
                            </a:rPr>
                            <a:t> </a:t>
                          </a:r>
                        </a:p>
                        <a:p>
                          <a:pPr algn="r">
                            <a:spcBef>
                              <a:spcPts val="600"/>
                            </a:spcBef>
                          </a:pPr>
                          <a:r>
                            <a:rPr lang="en-US" sz="900" dirty="0">
                              <a:latin typeface="Poppins" panose="00000500000000000000" pitchFamily="2" charset="0"/>
                              <a:cs typeface="Poppins" panose="00000500000000000000" pitchFamily="2" charset="0"/>
                            </a:rPr>
                            <a:t>Disney's outdated legacy systems require modernization to stay competitive, improve efficiency, and adopt agile technologies for growth</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sp>
                      <p:nvSpPr>
                        <p:cNvPr id="2049" name="TextBox 2048">
                          <a:extLst>
                            <a:ext uri="{FF2B5EF4-FFF2-40B4-BE49-F238E27FC236}">
                              <a16:creationId xmlns:a16="http://schemas.microsoft.com/office/drawing/2014/main" id="{49B3BF50-06B4-CD73-F785-5D2EA0134965}"/>
                            </a:ext>
                          </a:extLst>
                        </p:cNvPr>
                        <p:cNvSpPr txBox="1"/>
                        <p:nvPr/>
                      </p:nvSpPr>
                      <p:spPr>
                        <a:xfrm>
                          <a:off x="8306931" y="5702432"/>
                          <a:ext cx="2956079" cy="1081461"/>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Talent Acquisition and Retention </a:t>
                          </a:r>
                        </a:p>
                        <a:p>
                          <a:pPr>
                            <a:spcBef>
                              <a:spcPts val="600"/>
                            </a:spcBef>
                          </a:pPr>
                          <a:r>
                            <a:rPr lang="en-US" sz="900" dirty="0">
                              <a:latin typeface="Poppins" panose="00000500000000000000" pitchFamily="2" charset="0"/>
                              <a:cs typeface="Poppins" panose="00000500000000000000" pitchFamily="2" charset="0"/>
                            </a:rPr>
                            <a:t>Disney faces fierce competition for top talent in content creation, technology, and digital marketing as it expands its digital and streaming services</a:t>
                          </a:r>
                        </a:p>
                      </p:txBody>
                    </p:sp>
                  </p:grpSp>
                  <p:sp>
                    <p:nvSpPr>
                      <p:cNvPr id="31" name="Block Arc 18">
                        <a:extLst>
                          <a:ext uri="{FF2B5EF4-FFF2-40B4-BE49-F238E27FC236}">
                            <a16:creationId xmlns:a16="http://schemas.microsoft.com/office/drawing/2014/main" id="{F5FD5014-64D2-ED8C-2088-3C98C200AB80}"/>
                          </a:ext>
                        </a:extLst>
                      </p:cNvPr>
                      <p:cNvSpPr/>
                      <p:nvPr/>
                    </p:nvSpPr>
                    <p:spPr>
                      <a:xfrm>
                        <a:off x="5922388" y="3749063"/>
                        <a:ext cx="1586453" cy="1564310"/>
                      </a:xfrm>
                      <a:prstGeom prst="blockArc">
                        <a:avLst>
                          <a:gd name="adj1" fmla="val 10800000"/>
                          <a:gd name="adj2" fmla="val 21566081"/>
                          <a:gd name="adj3" fmla="val 5031"/>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schemeClr val="tx1"/>
                          </a:solidFill>
                          <a:latin typeface="Poppins" panose="00000500000000000000" pitchFamily="2" charset="0"/>
                          <a:cs typeface="Poppins" panose="00000500000000000000" pitchFamily="2" charset="0"/>
                        </a:endParaRPr>
                      </a:p>
                    </p:txBody>
                  </p:sp>
                  <p:sp>
                    <p:nvSpPr>
                      <p:cNvPr id="33" name="Oval 4">
                        <a:extLst>
                          <a:ext uri="{FF2B5EF4-FFF2-40B4-BE49-F238E27FC236}">
                            <a16:creationId xmlns:a16="http://schemas.microsoft.com/office/drawing/2014/main" id="{9B69390A-A74F-D198-FF65-F3E6DF14CFE6}"/>
                          </a:ext>
                        </a:extLst>
                      </p:cNvPr>
                      <p:cNvSpPr/>
                      <p:nvPr/>
                    </p:nvSpPr>
                    <p:spPr>
                      <a:xfrm>
                        <a:off x="6099981" y="3928184"/>
                        <a:ext cx="1247898" cy="120248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atin typeface="Poppins" panose="00000500000000000000" pitchFamily="2" charset="0"/>
                          <a:cs typeface="Poppins" panose="00000500000000000000" pitchFamily="2" charset="0"/>
                        </a:endParaRPr>
                      </a:p>
                    </p:txBody>
                  </p:sp>
                  <p:cxnSp>
                    <p:nvCxnSpPr>
                      <p:cNvPr id="35" name="Straight Connector 20">
                        <a:extLst>
                          <a:ext uri="{FF2B5EF4-FFF2-40B4-BE49-F238E27FC236}">
                            <a16:creationId xmlns:a16="http://schemas.microsoft.com/office/drawing/2014/main" id="{E27B0A17-0619-F774-18C5-F170FE163446}"/>
                          </a:ext>
                        </a:extLst>
                      </p:cNvPr>
                      <p:cNvCxnSpPr>
                        <a:cxnSpLocks/>
                      </p:cNvCxnSpPr>
                      <p:nvPr/>
                    </p:nvCxnSpPr>
                    <p:spPr>
                      <a:xfrm flipV="1">
                        <a:off x="7230798" y="3706730"/>
                        <a:ext cx="175301" cy="300696"/>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Oval 72">
                        <a:extLst>
                          <a:ext uri="{FF2B5EF4-FFF2-40B4-BE49-F238E27FC236}">
                            <a16:creationId xmlns:a16="http://schemas.microsoft.com/office/drawing/2014/main" id="{5BD2467A-B68C-1EB0-EE39-713FE7560795}"/>
                          </a:ext>
                        </a:extLst>
                      </p:cNvPr>
                      <p:cNvSpPr/>
                      <p:nvPr/>
                    </p:nvSpPr>
                    <p:spPr>
                      <a:xfrm>
                        <a:off x="7258742" y="3234823"/>
                        <a:ext cx="541770" cy="52205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cxnSp>
                    <p:nvCxnSpPr>
                      <p:cNvPr id="44" name="Straight Connector 21">
                        <a:extLst>
                          <a:ext uri="{FF2B5EF4-FFF2-40B4-BE49-F238E27FC236}">
                            <a16:creationId xmlns:a16="http://schemas.microsoft.com/office/drawing/2014/main" id="{2BECA435-8B30-5068-6A83-F6D19271926A}"/>
                          </a:ext>
                        </a:extLst>
                      </p:cNvPr>
                      <p:cNvCxnSpPr>
                        <a:cxnSpLocks/>
                      </p:cNvCxnSpPr>
                      <p:nvPr/>
                    </p:nvCxnSpPr>
                    <p:spPr>
                      <a:xfrm flipH="1" flipV="1">
                        <a:off x="6238234" y="3520333"/>
                        <a:ext cx="248363" cy="298048"/>
                      </a:xfrm>
                      <a:prstGeom prst="line">
                        <a:avLst/>
                      </a:prstGeom>
                      <a:solidFill>
                        <a:schemeClr val="bg1">
                          <a:lumMod val="75000"/>
                        </a:schemeClr>
                      </a:solidFill>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73">
                        <a:extLst>
                          <a:ext uri="{FF2B5EF4-FFF2-40B4-BE49-F238E27FC236}">
                            <a16:creationId xmlns:a16="http://schemas.microsoft.com/office/drawing/2014/main" id="{DB6821AC-19E0-105E-3448-A52EB1565956}"/>
                          </a:ext>
                        </a:extLst>
                      </p:cNvPr>
                      <p:cNvSpPr/>
                      <p:nvPr/>
                    </p:nvSpPr>
                    <p:spPr>
                      <a:xfrm>
                        <a:off x="5868747" y="3086305"/>
                        <a:ext cx="541770" cy="522055"/>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600">
                          <a:latin typeface="Poppins" panose="000005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FB63C32C-C0FF-33DB-3D16-F2C024E217A4}"/>
                          </a:ext>
                        </a:extLst>
                      </p:cNvPr>
                      <p:cNvSpPr txBox="1"/>
                      <p:nvPr/>
                    </p:nvSpPr>
                    <p:spPr>
                      <a:xfrm>
                        <a:off x="5555380" y="2175432"/>
                        <a:ext cx="2271638" cy="784141"/>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Cost Management and Profitability</a:t>
                        </a:r>
                      </a:p>
                      <a:p>
                        <a:pPr>
                          <a:spcBef>
                            <a:spcPts val="600"/>
                          </a:spcBef>
                        </a:pPr>
                        <a:r>
                          <a:rPr lang="en-US" sz="900" dirty="0">
                            <a:latin typeface="Poppins" panose="00000500000000000000" pitchFamily="2" charset="0"/>
                            <a:cs typeface="Poppins" panose="00000500000000000000" pitchFamily="2" charset="0"/>
                          </a:rPr>
                          <a:t>Disney faces profitability challenges from high content production costs, streaming investments, and rising park expenses due to economic factors and inflation</a:t>
                        </a:r>
                        <a:r>
                          <a:rPr lang="en-IN" sz="900" dirty="0">
                            <a:latin typeface="Poppins" panose="00000500000000000000" pitchFamily="2" charset="0"/>
                            <a:cs typeface="Poppins" panose="00000500000000000000" pitchFamily="2" charset="0"/>
                          </a:rPr>
                          <a:t> </a:t>
                        </a:r>
                        <a:endParaRPr lang="en-US" sz="900" dirty="0">
                          <a:latin typeface="Poppins" panose="00000500000000000000" pitchFamily="2" charset="0"/>
                          <a:cs typeface="Poppins" panose="00000500000000000000" pitchFamily="2" charset="0"/>
                        </a:endParaRPr>
                      </a:p>
                    </p:txBody>
                  </p:sp>
                  <p:sp>
                    <p:nvSpPr>
                      <p:cNvPr id="47" name="TextBox 46">
                        <a:extLst>
                          <a:ext uri="{FF2B5EF4-FFF2-40B4-BE49-F238E27FC236}">
                            <a16:creationId xmlns:a16="http://schemas.microsoft.com/office/drawing/2014/main" id="{78511DB0-6EB3-731D-4417-D31F4D7F0614}"/>
                          </a:ext>
                        </a:extLst>
                      </p:cNvPr>
                      <p:cNvSpPr txBox="1"/>
                      <p:nvPr/>
                    </p:nvSpPr>
                    <p:spPr>
                      <a:xfrm>
                        <a:off x="7958020" y="2761424"/>
                        <a:ext cx="2396306" cy="921710"/>
                      </a:xfrm>
                      <a:prstGeom prst="rect">
                        <a:avLst/>
                      </a:prstGeom>
                      <a:noFill/>
                    </p:spPr>
                    <p:txBody>
                      <a:bodyPr wrap="square">
                        <a:spAutoFit/>
                      </a:bodyPr>
                      <a:lstStyle/>
                      <a:p>
                        <a:pPr>
                          <a:spcBef>
                            <a:spcPts val="600"/>
                          </a:spcBef>
                        </a:pPr>
                        <a:r>
                          <a:rPr lang="en-IN" sz="1000" b="1" dirty="0">
                            <a:latin typeface="Poppins" panose="00000500000000000000" pitchFamily="2" charset="0"/>
                            <a:cs typeface="Poppins" panose="00000500000000000000" pitchFamily="2" charset="0"/>
                          </a:rPr>
                          <a:t>Sustainability and Environmental Responsibility </a:t>
                        </a:r>
                      </a:p>
                      <a:p>
                        <a:pPr>
                          <a:spcBef>
                            <a:spcPts val="600"/>
                          </a:spcBef>
                        </a:pPr>
                        <a:r>
                          <a:rPr lang="en-US" sz="900" dirty="0">
                            <a:latin typeface="Poppins" panose="00000500000000000000" pitchFamily="2" charset="0"/>
                            <a:cs typeface="Poppins" panose="00000500000000000000" pitchFamily="2" charset="0"/>
                          </a:rPr>
                          <a:t>Disney faces pressure to improve sustainability across its operations, focusing on energy use, waste management, and sourcing sustainable materials</a:t>
                        </a:r>
                        <a:r>
                          <a:rPr lang="en-IN" sz="800" dirty="0">
                            <a:latin typeface="Poppins" panose="00000500000000000000" pitchFamily="2" charset="0"/>
                            <a:cs typeface="Poppins" panose="00000500000000000000" pitchFamily="2" charset="0"/>
                          </a:rPr>
                          <a:t> </a:t>
                        </a:r>
                        <a:endParaRPr lang="en-US" sz="800" dirty="0">
                          <a:latin typeface="Poppins" panose="00000500000000000000" pitchFamily="2" charset="0"/>
                          <a:cs typeface="Poppins" panose="00000500000000000000" pitchFamily="2" charset="0"/>
                        </a:endParaRPr>
                      </a:p>
                    </p:txBody>
                  </p:sp>
                </p:grpSp>
                <p:pic>
                  <p:nvPicPr>
                    <p:cNvPr id="24" name="Picture 8">
                      <a:extLst>
                        <a:ext uri="{FF2B5EF4-FFF2-40B4-BE49-F238E27FC236}">
                          <a16:creationId xmlns:a16="http://schemas.microsoft.com/office/drawing/2014/main" id="{B080CEF1-D416-C9DF-8630-9E1C94C03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552578" y="4493440"/>
                      <a:ext cx="323745" cy="290424"/>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4" descr="Management icon">
                    <a:extLst>
                      <a:ext uri="{FF2B5EF4-FFF2-40B4-BE49-F238E27FC236}">
                        <a16:creationId xmlns:a16="http://schemas.microsoft.com/office/drawing/2014/main" id="{35E5394E-1E0A-FE39-381F-AF82B4D08F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239" y="4191441"/>
                    <a:ext cx="834555" cy="87914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Challenge icon">
                    <a:extLst>
                      <a:ext uri="{FF2B5EF4-FFF2-40B4-BE49-F238E27FC236}">
                        <a16:creationId xmlns:a16="http://schemas.microsoft.com/office/drawing/2014/main" id="{52D4ABC0-16C1-E799-6306-37DD864229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3793" y="4188938"/>
                    <a:ext cx="821746" cy="832123"/>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10">
                  <a:extLst>
                    <a:ext uri="{FF2B5EF4-FFF2-40B4-BE49-F238E27FC236}">
                      <a16:creationId xmlns:a16="http://schemas.microsoft.com/office/drawing/2014/main" id="{F09C6946-2EE6-8BCC-91ED-8FD6BE223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3272433" y="3421562"/>
                  <a:ext cx="335700" cy="3011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a:extLst>
                    <a:ext uri="{FF2B5EF4-FFF2-40B4-BE49-F238E27FC236}">
                      <a16:creationId xmlns:a16="http://schemas.microsoft.com/office/drawing/2014/main" id="{61137755-8735-98A9-6D26-B9841F24DC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4706136" y="3299024"/>
                  <a:ext cx="338037" cy="3032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FE96C505-ADFA-A4A6-067E-D2AD3A1E8B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7058530" y="3307393"/>
                  <a:ext cx="319001" cy="2861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a:extLst>
                    <a:ext uri="{FF2B5EF4-FFF2-40B4-BE49-F238E27FC236}">
                      <a16:creationId xmlns:a16="http://schemas.microsoft.com/office/drawing/2014/main" id="{9CE7E8F7-143C-1FB5-E589-01DE077B00D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contrast="-58000"/>
                          </a14:imgEffect>
                        </a14:imgLayer>
                      </a14:imgProps>
                    </a:ext>
                    <a:ext uri="{28A0092B-C50C-407E-A947-70E740481C1C}">
                      <a14:useLocalDpi xmlns:a14="http://schemas.microsoft.com/office/drawing/2010/main" val="0"/>
                    </a:ext>
                  </a:extLst>
                </a:blip>
                <a:srcRect/>
                <a:stretch/>
              </p:blipFill>
              <p:spPr bwMode="auto">
                <a:xfrm>
                  <a:off x="6569723" y="5715346"/>
                  <a:ext cx="355852" cy="3192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a:extLst>
                    <a:ext uri="{FF2B5EF4-FFF2-40B4-BE49-F238E27FC236}">
                      <a16:creationId xmlns:a16="http://schemas.microsoft.com/office/drawing/2014/main" id="{7DF55AAF-535E-CA1E-DBB0-1DA572774D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p:blipFill>
              <p:spPr bwMode="auto">
                <a:xfrm>
                  <a:off x="5203801" y="5705127"/>
                  <a:ext cx="360039" cy="322983"/>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20">
                <a:extLst>
                  <a:ext uri="{FF2B5EF4-FFF2-40B4-BE49-F238E27FC236}">
                    <a16:creationId xmlns:a16="http://schemas.microsoft.com/office/drawing/2014/main" id="{D2C1EA9D-023A-45E7-98F9-BF0B34CCE9C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9339044" y="4527049"/>
                <a:ext cx="299801" cy="2689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a:extLst>
                  <a:ext uri="{FF2B5EF4-FFF2-40B4-BE49-F238E27FC236}">
                    <a16:creationId xmlns:a16="http://schemas.microsoft.com/office/drawing/2014/main" id="{1D8EABAB-309D-CE2B-1332-179D58F94F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8661427" y="3418896"/>
                <a:ext cx="370595" cy="332453"/>
              </a:xfrm>
              <a:prstGeom prst="rect">
                <a:avLst/>
              </a:prstGeom>
              <a:noFill/>
              <a:extLst>
                <a:ext uri="{909E8E84-426E-40DD-AFC4-6F175D3DCCD1}">
                  <a14:hiddenFill xmlns:a14="http://schemas.microsoft.com/office/drawing/2010/main">
                    <a:solidFill>
                      <a:srgbClr val="FFFFFF"/>
                    </a:solidFill>
                  </a14:hiddenFill>
                </a:ext>
              </a:extLst>
            </p:spPr>
          </p:pic>
        </p:grpSp>
        <p:pic>
          <p:nvPicPr>
            <p:cNvPr id="2058" name="Picture 2">
              <a:extLst>
                <a:ext uri="{FF2B5EF4-FFF2-40B4-BE49-F238E27FC236}">
                  <a16:creationId xmlns:a16="http://schemas.microsoft.com/office/drawing/2014/main" id="{DB256CCF-00E0-F3A4-E179-0CEC6E4D9E1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5885" y="3421732"/>
              <a:ext cx="1192283" cy="6959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9"/>
                                        </p:tgtEl>
                                        <p:attrNameLst>
                                          <p:attrName>style.visibility</p:attrName>
                                        </p:attrNameLst>
                                      </p:cBhvr>
                                      <p:to>
                                        <p:strVal val="visible"/>
                                      </p:to>
                                    </p:set>
                                    <p:animEffect transition="in" filter="wipe(left)">
                                      <p:cBhvr>
                                        <p:cTn id="7" dur="1500"/>
                                        <p:tgtEl>
                                          <p:spTgt spid="2059"/>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2057"/>
                                        </p:tgtEl>
                                        <p:attrNameLst>
                                          <p:attrName>style.visibility</p:attrName>
                                        </p:attrNameLst>
                                      </p:cBhvr>
                                      <p:to>
                                        <p:strVal val="visible"/>
                                      </p:to>
                                    </p:set>
                                    <p:animEffect transition="in" filter="wipe(left)">
                                      <p:cBhvr>
                                        <p:cTn id="1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7287E-4340-1E16-1969-A1EE4044575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4161ABF-F12D-209A-0107-D500F276B82A}"/>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RESPONSE TO GROWTH CHALLENGES</a:t>
            </a:r>
          </a:p>
        </p:txBody>
      </p:sp>
      <p:cxnSp>
        <p:nvCxnSpPr>
          <p:cNvPr id="3" name="Straight Connector 2">
            <a:extLst>
              <a:ext uri="{FF2B5EF4-FFF2-40B4-BE49-F238E27FC236}">
                <a16:creationId xmlns:a16="http://schemas.microsoft.com/office/drawing/2014/main" id="{CC24A8C8-7198-7996-F892-8AA083C5570A}"/>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311E0C4C-D661-026E-17D1-320FECB80F75}"/>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359" name="Group 358">
            <a:extLst>
              <a:ext uri="{FF2B5EF4-FFF2-40B4-BE49-F238E27FC236}">
                <a16:creationId xmlns:a16="http://schemas.microsoft.com/office/drawing/2014/main" id="{F02231A0-55E6-02C4-75F4-57C29D7AD1D8}"/>
              </a:ext>
            </a:extLst>
          </p:cNvPr>
          <p:cNvGrpSpPr/>
          <p:nvPr/>
        </p:nvGrpSpPr>
        <p:grpSpPr>
          <a:xfrm>
            <a:off x="1666875" y="999743"/>
            <a:ext cx="3047383" cy="877387"/>
            <a:chOff x="-135495" y="3545955"/>
            <a:chExt cx="1889466" cy="1149582"/>
          </a:xfrm>
        </p:grpSpPr>
        <p:sp>
          <p:nvSpPr>
            <p:cNvPr id="375" name="Rectangle 374">
              <a:extLst>
                <a:ext uri="{FF2B5EF4-FFF2-40B4-BE49-F238E27FC236}">
                  <a16:creationId xmlns:a16="http://schemas.microsoft.com/office/drawing/2014/main" id="{7B7F6B49-DFA3-9EAD-B2F4-C57283A1CCC9}"/>
                </a:ext>
              </a:extLst>
            </p:cNvPr>
            <p:cNvSpPr/>
            <p:nvPr/>
          </p:nvSpPr>
          <p:spPr>
            <a:xfrm>
              <a:off x="-135495" y="3889019"/>
              <a:ext cx="1889466" cy="806518"/>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lang="en-US" sz="1000" kern="0" dirty="0">
                  <a:solidFill>
                    <a:prstClr val="black">
                      <a:lumMod val="65000"/>
                      <a:lumOff val="35000"/>
                    </a:prstClr>
                  </a:solidFill>
                  <a:latin typeface="Poppins" panose="00000500000000000000" pitchFamily="2" charset="0"/>
                  <a:ea typeface="Cambria" panose="02040503050406030204" pitchFamily="18" charset="0"/>
                  <a:cs typeface="Poppins" panose="00000500000000000000" pitchFamily="2" charset="0"/>
                </a:rPr>
                <a:t>Disney uses its iconic content library to differentiate Disney+ and expand globally, with plans to merge ESPN</a:t>
              </a: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 and Hulu into Disney+ for a more unified streaming offering</a:t>
              </a:r>
            </a:p>
          </p:txBody>
        </p:sp>
        <p:sp>
          <p:nvSpPr>
            <p:cNvPr id="376" name="Rectangle 375">
              <a:extLst>
                <a:ext uri="{FF2B5EF4-FFF2-40B4-BE49-F238E27FC236}">
                  <a16:creationId xmlns:a16="http://schemas.microsoft.com/office/drawing/2014/main" id="{7DB2A79D-9E16-A3F4-AE09-CE95694E5104}"/>
                </a:ext>
              </a:extLst>
            </p:cNvPr>
            <p:cNvSpPr/>
            <p:nvPr/>
          </p:nvSpPr>
          <p:spPr>
            <a:xfrm>
              <a:off x="-132252" y="3545955"/>
              <a:ext cx="1771737" cy="24195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Intensifying Competition</a:t>
              </a:r>
            </a:p>
          </p:txBody>
        </p:sp>
      </p:grpSp>
      <p:grpSp>
        <p:nvGrpSpPr>
          <p:cNvPr id="360" name="Group 359">
            <a:extLst>
              <a:ext uri="{FF2B5EF4-FFF2-40B4-BE49-F238E27FC236}">
                <a16:creationId xmlns:a16="http://schemas.microsoft.com/office/drawing/2014/main" id="{D794848B-88F1-A8AE-05DF-26B45D1BFA91}"/>
              </a:ext>
            </a:extLst>
          </p:cNvPr>
          <p:cNvGrpSpPr/>
          <p:nvPr/>
        </p:nvGrpSpPr>
        <p:grpSpPr>
          <a:xfrm>
            <a:off x="1653055" y="2357516"/>
            <a:ext cx="3061203" cy="900824"/>
            <a:chOff x="-130580" y="3628919"/>
            <a:chExt cx="1870027" cy="1743838"/>
          </a:xfrm>
        </p:grpSpPr>
        <p:sp>
          <p:nvSpPr>
            <p:cNvPr id="373" name="Rectangle 372">
              <a:extLst>
                <a:ext uri="{FF2B5EF4-FFF2-40B4-BE49-F238E27FC236}">
                  <a16:creationId xmlns:a16="http://schemas.microsoft.com/office/drawing/2014/main" id="{56E51AE2-BDEB-984C-2938-4C10933442DF}"/>
                </a:ext>
              </a:extLst>
            </p:cNvPr>
            <p:cNvSpPr/>
            <p:nvPr/>
          </p:nvSpPr>
          <p:spPr>
            <a:xfrm>
              <a:off x="-115899" y="4181154"/>
              <a:ext cx="1855346" cy="1191603"/>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lang="en-US" sz="1000" kern="0" dirty="0">
                  <a:solidFill>
                    <a:prstClr val="black">
                      <a:lumMod val="65000"/>
                      <a:lumOff val="35000"/>
                    </a:prstClr>
                  </a:solidFill>
                  <a:latin typeface="Poppins" panose="00000500000000000000" pitchFamily="2" charset="0"/>
                  <a:ea typeface="Cambria" panose="02040503050406030204" pitchFamily="18" charset="0"/>
                  <a:cs typeface="Poppins" panose="00000500000000000000" pitchFamily="2" charset="0"/>
                </a:rPr>
                <a:t>Disney is meeting new demands by introducing interactive content, live events, and using AI to personalize Disney+ offerings, attracting younger, tech-savvy audiences</a:t>
              </a:r>
              <a:r>
                <a:rPr lang="en-IN" sz="1000" kern="0" dirty="0">
                  <a:solidFill>
                    <a:prstClr val="black">
                      <a:lumMod val="65000"/>
                      <a:lumOff val="35000"/>
                    </a:prstClr>
                  </a:solidFill>
                  <a:latin typeface="Poppins" panose="00000500000000000000" pitchFamily="2" charset="0"/>
                  <a:ea typeface="Cambria" panose="02040503050406030204" pitchFamily="18" charset="0"/>
                  <a:cs typeface="Poppins" panose="00000500000000000000" pitchFamily="2" charset="0"/>
                </a:rPr>
                <a:t> </a:t>
              </a:r>
              <a:endParaRPr lang="en-US" sz="1000" kern="0" dirty="0">
                <a:solidFill>
                  <a:prstClr val="black">
                    <a:lumMod val="65000"/>
                    <a:lumOff val="35000"/>
                  </a:prstClr>
                </a:solidFill>
                <a:latin typeface="Poppins" panose="00000500000000000000" pitchFamily="2" charset="0"/>
                <a:ea typeface="Cambria" panose="02040503050406030204" pitchFamily="18" charset="0"/>
                <a:cs typeface="Poppins" panose="00000500000000000000" pitchFamily="2" charset="0"/>
              </a:endParaRPr>
            </a:p>
          </p:txBody>
        </p:sp>
        <p:sp>
          <p:nvSpPr>
            <p:cNvPr id="374" name="Rectangle 373">
              <a:extLst>
                <a:ext uri="{FF2B5EF4-FFF2-40B4-BE49-F238E27FC236}">
                  <a16:creationId xmlns:a16="http://schemas.microsoft.com/office/drawing/2014/main" id="{8B941455-7B1A-1586-053E-6C81B100C61D}"/>
                </a:ext>
              </a:extLst>
            </p:cNvPr>
            <p:cNvSpPr/>
            <p:nvPr/>
          </p:nvSpPr>
          <p:spPr>
            <a:xfrm>
              <a:off x="-130580" y="3628919"/>
              <a:ext cx="1745593" cy="357481"/>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Changing Consumer Behaviour</a:t>
              </a:r>
            </a:p>
          </p:txBody>
        </p:sp>
      </p:grpSp>
      <p:grpSp>
        <p:nvGrpSpPr>
          <p:cNvPr id="361" name="Group 360">
            <a:extLst>
              <a:ext uri="{FF2B5EF4-FFF2-40B4-BE49-F238E27FC236}">
                <a16:creationId xmlns:a16="http://schemas.microsoft.com/office/drawing/2014/main" id="{AADBF84E-3E52-9896-D1D7-81637F1A93F2}"/>
              </a:ext>
            </a:extLst>
          </p:cNvPr>
          <p:cNvGrpSpPr/>
          <p:nvPr/>
        </p:nvGrpSpPr>
        <p:grpSpPr>
          <a:xfrm>
            <a:off x="1653055" y="3661962"/>
            <a:ext cx="3061203" cy="903722"/>
            <a:chOff x="-129546" y="3811524"/>
            <a:chExt cx="1884838" cy="1749454"/>
          </a:xfrm>
        </p:grpSpPr>
        <p:sp>
          <p:nvSpPr>
            <p:cNvPr id="371" name="Rectangle 370">
              <a:extLst>
                <a:ext uri="{FF2B5EF4-FFF2-40B4-BE49-F238E27FC236}">
                  <a16:creationId xmlns:a16="http://schemas.microsoft.com/office/drawing/2014/main" id="{4499E318-EC77-F21B-7A0F-65722B9A65B8}"/>
                </a:ext>
              </a:extLst>
            </p:cNvPr>
            <p:cNvSpPr/>
            <p:nvPr/>
          </p:nvSpPr>
          <p:spPr>
            <a:xfrm>
              <a:off x="-119097" y="4369371"/>
              <a:ext cx="1874389" cy="1191607"/>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Disney is modernizing its legacy systems through investments in cloud, AI, and data analytics to improve efficiency, enhance user experience, and drive innovation</a:t>
              </a:r>
            </a:p>
          </p:txBody>
        </p:sp>
        <p:sp>
          <p:nvSpPr>
            <p:cNvPr id="372" name="Rectangle 371">
              <a:extLst>
                <a:ext uri="{FF2B5EF4-FFF2-40B4-BE49-F238E27FC236}">
                  <a16:creationId xmlns:a16="http://schemas.microsoft.com/office/drawing/2014/main" id="{A5773BD6-245C-A57D-9038-C49A5D3F435D}"/>
                </a:ext>
              </a:extLst>
            </p:cNvPr>
            <p:cNvSpPr/>
            <p:nvPr/>
          </p:nvSpPr>
          <p:spPr>
            <a:xfrm>
              <a:off x="-129546" y="3811524"/>
              <a:ext cx="1863938" cy="357482"/>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Technology Overhaul </a:t>
              </a:r>
            </a:p>
          </p:txBody>
        </p:sp>
      </p:grpSp>
      <p:grpSp>
        <p:nvGrpSpPr>
          <p:cNvPr id="362" name="Group 361">
            <a:extLst>
              <a:ext uri="{FF2B5EF4-FFF2-40B4-BE49-F238E27FC236}">
                <a16:creationId xmlns:a16="http://schemas.microsoft.com/office/drawing/2014/main" id="{9FD75A2C-23C6-111E-2338-60A9C7FF8F3A}"/>
              </a:ext>
            </a:extLst>
          </p:cNvPr>
          <p:cNvGrpSpPr/>
          <p:nvPr/>
        </p:nvGrpSpPr>
        <p:grpSpPr>
          <a:xfrm>
            <a:off x="7375160" y="1538081"/>
            <a:ext cx="3245214" cy="875193"/>
            <a:chOff x="529380" y="3582520"/>
            <a:chExt cx="2448914" cy="1694221"/>
          </a:xfrm>
        </p:grpSpPr>
        <p:sp>
          <p:nvSpPr>
            <p:cNvPr id="369" name="Rectangle 368">
              <a:extLst>
                <a:ext uri="{FF2B5EF4-FFF2-40B4-BE49-F238E27FC236}">
                  <a16:creationId xmlns:a16="http://schemas.microsoft.com/office/drawing/2014/main" id="{4F4B84C6-63F0-47C1-49E0-411A4AAE3168}"/>
                </a:ext>
              </a:extLst>
            </p:cNvPr>
            <p:cNvSpPr/>
            <p:nvPr/>
          </p:nvSpPr>
          <p:spPr>
            <a:xfrm>
              <a:off x="545057" y="4085138"/>
              <a:ext cx="2433237" cy="1191603"/>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Disney is expanding its streaming services, focusing on original content and iconic franchises, while adopting a direct-to-consumer model to stay relevant in the evolving media landscape</a:t>
              </a:r>
            </a:p>
          </p:txBody>
        </p:sp>
        <p:sp>
          <p:nvSpPr>
            <p:cNvPr id="370" name="Rectangle 369">
              <a:extLst>
                <a:ext uri="{FF2B5EF4-FFF2-40B4-BE49-F238E27FC236}">
                  <a16:creationId xmlns:a16="http://schemas.microsoft.com/office/drawing/2014/main" id="{79066CE9-B4FD-6FC6-212A-228A9F471C87}"/>
                </a:ext>
              </a:extLst>
            </p:cNvPr>
            <p:cNvSpPr/>
            <p:nvPr/>
          </p:nvSpPr>
          <p:spPr>
            <a:xfrm>
              <a:off x="529380" y="3582520"/>
              <a:ext cx="2289478" cy="357481"/>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Declining Traditional Media Revenues </a:t>
              </a:r>
            </a:p>
          </p:txBody>
        </p:sp>
      </p:grpSp>
      <p:grpSp>
        <p:nvGrpSpPr>
          <p:cNvPr id="363" name="Group 362">
            <a:extLst>
              <a:ext uri="{FF2B5EF4-FFF2-40B4-BE49-F238E27FC236}">
                <a16:creationId xmlns:a16="http://schemas.microsoft.com/office/drawing/2014/main" id="{4354293D-2A00-3E1F-016C-2E9E742B1730}"/>
              </a:ext>
            </a:extLst>
          </p:cNvPr>
          <p:cNvGrpSpPr/>
          <p:nvPr/>
        </p:nvGrpSpPr>
        <p:grpSpPr>
          <a:xfrm>
            <a:off x="7395935" y="2872722"/>
            <a:ext cx="3224439" cy="870634"/>
            <a:chOff x="545057" y="3546984"/>
            <a:chExt cx="2433236" cy="1685398"/>
          </a:xfrm>
        </p:grpSpPr>
        <p:sp>
          <p:nvSpPr>
            <p:cNvPr id="367" name="Rectangle 366">
              <a:extLst>
                <a:ext uri="{FF2B5EF4-FFF2-40B4-BE49-F238E27FC236}">
                  <a16:creationId xmlns:a16="http://schemas.microsoft.com/office/drawing/2014/main" id="{F76239BA-01EB-F0D4-4942-39191B3D7CDC}"/>
                </a:ext>
              </a:extLst>
            </p:cNvPr>
            <p:cNvSpPr/>
            <p:nvPr/>
          </p:nvSpPr>
          <p:spPr>
            <a:xfrm>
              <a:off x="545057" y="4040777"/>
              <a:ext cx="2433236" cy="1191605"/>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Disney aims to save $7.5 billion annually by FY24, streamline operations, and focus on high-quality, cost-effective content by restructuring its content creation and distribution processes</a:t>
              </a:r>
            </a:p>
          </p:txBody>
        </p:sp>
        <p:sp>
          <p:nvSpPr>
            <p:cNvPr id="368" name="Rectangle 367">
              <a:extLst>
                <a:ext uri="{FF2B5EF4-FFF2-40B4-BE49-F238E27FC236}">
                  <a16:creationId xmlns:a16="http://schemas.microsoft.com/office/drawing/2014/main" id="{DB4F5054-D2F5-78F3-3CCB-99C294F286A4}"/>
                </a:ext>
              </a:extLst>
            </p:cNvPr>
            <p:cNvSpPr/>
            <p:nvPr/>
          </p:nvSpPr>
          <p:spPr>
            <a:xfrm>
              <a:off x="545060" y="3546984"/>
              <a:ext cx="2289478" cy="357482"/>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Cost Management and Profitability</a:t>
              </a:r>
            </a:p>
          </p:txBody>
        </p:sp>
      </p:grpSp>
      <p:grpSp>
        <p:nvGrpSpPr>
          <p:cNvPr id="364" name="Group 363">
            <a:extLst>
              <a:ext uri="{FF2B5EF4-FFF2-40B4-BE49-F238E27FC236}">
                <a16:creationId xmlns:a16="http://schemas.microsoft.com/office/drawing/2014/main" id="{673DBD20-FE5F-F95B-4882-818BF4A69E5E}"/>
              </a:ext>
            </a:extLst>
          </p:cNvPr>
          <p:cNvGrpSpPr/>
          <p:nvPr/>
        </p:nvGrpSpPr>
        <p:grpSpPr>
          <a:xfrm>
            <a:off x="7395935" y="4191233"/>
            <a:ext cx="3224438" cy="1066929"/>
            <a:chOff x="545057" y="3369581"/>
            <a:chExt cx="2433237" cy="2065388"/>
          </a:xfrm>
        </p:grpSpPr>
        <p:sp>
          <p:nvSpPr>
            <p:cNvPr id="365" name="Rectangle 364">
              <a:extLst>
                <a:ext uri="{FF2B5EF4-FFF2-40B4-BE49-F238E27FC236}">
                  <a16:creationId xmlns:a16="http://schemas.microsoft.com/office/drawing/2014/main" id="{67115C86-192B-1F33-33FF-9A143147CD57}"/>
                </a:ext>
              </a:extLst>
            </p:cNvPr>
            <p:cNvSpPr/>
            <p:nvPr/>
          </p:nvSpPr>
          <p:spPr>
            <a:xfrm>
              <a:off x="545057" y="4243366"/>
              <a:ext cx="2433234" cy="1191603"/>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Disney aims for net-zero carbon emissions by 2050, implementing sustainability initiatives such as energy efficiency, renewable energy, and water conservation across its operations</a:t>
              </a:r>
            </a:p>
          </p:txBody>
        </p:sp>
        <p:sp>
          <p:nvSpPr>
            <p:cNvPr id="366" name="Rectangle 365">
              <a:extLst>
                <a:ext uri="{FF2B5EF4-FFF2-40B4-BE49-F238E27FC236}">
                  <a16:creationId xmlns:a16="http://schemas.microsoft.com/office/drawing/2014/main" id="{21FCAE6A-7CC1-FE7E-9EA0-8F27855D726E}"/>
                </a:ext>
              </a:extLst>
            </p:cNvPr>
            <p:cNvSpPr/>
            <p:nvPr/>
          </p:nvSpPr>
          <p:spPr>
            <a:xfrm>
              <a:off x="545060" y="3369581"/>
              <a:ext cx="2433234" cy="714962"/>
            </a:xfrm>
            <a:prstGeom prst="rect">
              <a:avLst/>
            </a:prstGeom>
          </p:spPr>
          <p:txBody>
            <a:bodyPr wrap="square" lIns="0" tIns="0" rIns="0" bIns="0">
              <a:spAutoFit/>
            </a:bodyPr>
            <a:lstStyle/>
            <a:p>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Sustainability and Environmental Responsibility </a:t>
              </a:r>
            </a:p>
          </p:txBody>
        </p:sp>
      </p:grpSp>
      <p:grpSp>
        <p:nvGrpSpPr>
          <p:cNvPr id="398" name="Group 397">
            <a:extLst>
              <a:ext uri="{FF2B5EF4-FFF2-40B4-BE49-F238E27FC236}">
                <a16:creationId xmlns:a16="http://schemas.microsoft.com/office/drawing/2014/main" id="{A7EA5863-B75D-6D09-03FE-952DAC7E941B}"/>
              </a:ext>
            </a:extLst>
          </p:cNvPr>
          <p:cNvGrpSpPr/>
          <p:nvPr/>
        </p:nvGrpSpPr>
        <p:grpSpPr>
          <a:xfrm>
            <a:off x="1666875" y="5137720"/>
            <a:ext cx="3047383" cy="890973"/>
            <a:chOff x="2220853" y="5166295"/>
            <a:chExt cx="2497476" cy="890973"/>
          </a:xfrm>
        </p:grpSpPr>
        <p:sp>
          <p:nvSpPr>
            <p:cNvPr id="380" name="Rectangle 379">
              <a:extLst>
                <a:ext uri="{FF2B5EF4-FFF2-40B4-BE49-F238E27FC236}">
                  <a16:creationId xmlns:a16="http://schemas.microsoft.com/office/drawing/2014/main" id="{6A85FE50-1AC0-6FBD-A42F-678761F6F7AA}"/>
                </a:ext>
              </a:extLst>
            </p:cNvPr>
            <p:cNvSpPr/>
            <p:nvPr/>
          </p:nvSpPr>
          <p:spPr>
            <a:xfrm>
              <a:off x="2220853" y="5441715"/>
              <a:ext cx="2497476" cy="615553"/>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lang="en-US" sz="1000" kern="0" dirty="0">
                  <a:solidFill>
                    <a:prstClr val="black">
                      <a:lumMod val="65000"/>
                      <a:lumOff val="35000"/>
                    </a:prstClr>
                  </a:solidFill>
                  <a:latin typeface="Poppins" panose="00000500000000000000" pitchFamily="2" charset="0"/>
                  <a:ea typeface="Cambria" panose="02040503050406030204" pitchFamily="18" charset="0"/>
                  <a:cs typeface="Poppins" panose="00000500000000000000" pitchFamily="2" charset="0"/>
                </a:rPr>
                <a:t>Disney is investing $60 billion over the next decade to expand parks and resorts, while using advanced technologies to enhance operations and guest </a:t>
              </a: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spending</a:t>
              </a:r>
            </a:p>
          </p:txBody>
        </p:sp>
        <p:sp>
          <p:nvSpPr>
            <p:cNvPr id="381" name="Rectangle 380">
              <a:extLst>
                <a:ext uri="{FF2B5EF4-FFF2-40B4-BE49-F238E27FC236}">
                  <a16:creationId xmlns:a16="http://schemas.microsoft.com/office/drawing/2014/main" id="{FC24BDFC-24D4-A29E-E1AB-0172784DDA34}"/>
                </a:ext>
              </a:extLst>
            </p:cNvPr>
            <p:cNvSpPr/>
            <p:nvPr/>
          </p:nvSpPr>
          <p:spPr>
            <a:xfrm>
              <a:off x="2220855" y="5166295"/>
              <a:ext cx="2489107" cy="184666"/>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Economic Uncertainty </a:t>
              </a:r>
            </a:p>
          </p:txBody>
        </p:sp>
      </p:grpSp>
      <p:grpSp>
        <p:nvGrpSpPr>
          <p:cNvPr id="399" name="Group 398">
            <a:extLst>
              <a:ext uri="{FF2B5EF4-FFF2-40B4-BE49-F238E27FC236}">
                <a16:creationId xmlns:a16="http://schemas.microsoft.com/office/drawing/2014/main" id="{3B085EFB-9BA0-6B38-3076-79D88990FD74}"/>
              </a:ext>
            </a:extLst>
          </p:cNvPr>
          <p:cNvGrpSpPr/>
          <p:nvPr/>
        </p:nvGrpSpPr>
        <p:grpSpPr>
          <a:xfrm>
            <a:off x="7395935" y="5604884"/>
            <a:ext cx="3224435" cy="1037720"/>
            <a:chOff x="7395935" y="5738234"/>
            <a:chExt cx="3224435" cy="1037720"/>
          </a:xfrm>
        </p:grpSpPr>
        <p:sp>
          <p:nvSpPr>
            <p:cNvPr id="386" name="Rectangle 385">
              <a:extLst>
                <a:ext uri="{FF2B5EF4-FFF2-40B4-BE49-F238E27FC236}">
                  <a16:creationId xmlns:a16="http://schemas.microsoft.com/office/drawing/2014/main" id="{F96710EB-9A73-3E6A-08C9-EE60AADF6C87}"/>
                </a:ext>
              </a:extLst>
            </p:cNvPr>
            <p:cNvSpPr/>
            <p:nvPr/>
          </p:nvSpPr>
          <p:spPr>
            <a:xfrm>
              <a:off x="7395935" y="6006513"/>
              <a:ext cx="3224432" cy="769441"/>
            </a:xfrm>
            <a:prstGeom prst="rect">
              <a:avLst/>
            </a:prstGeom>
          </p:spPr>
          <p:txBody>
            <a:bodyPr wrap="square" lIns="0" tIns="0" rIns="0" bIns="0" anchor="ctr">
              <a:spAutoFit/>
            </a:bodyPr>
            <a:lstStyle/>
            <a:p>
              <a:pPr marR="0" lvl="0" algn="just"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prstClr val="black">
                      <a:lumMod val="65000"/>
                      <a:lumOff val="35000"/>
                    </a:prstClr>
                  </a:solidFill>
                  <a:effectLst/>
                  <a:uLnTx/>
                  <a:uFillTx/>
                  <a:latin typeface="Poppins" panose="00000500000000000000" pitchFamily="2" charset="0"/>
                  <a:ea typeface="Cambria" panose="02040503050406030204" pitchFamily="18" charset="0"/>
                  <a:cs typeface="Poppins" panose="00000500000000000000" pitchFamily="2" charset="0"/>
                </a:rPr>
                <a:t>Disney drives innovation by empowering creative teams, investing in training, and offering competitive compensation to attract top talent, while focusing on tech-driven content to appeal to young professionals</a:t>
              </a:r>
            </a:p>
          </p:txBody>
        </p:sp>
        <p:sp>
          <p:nvSpPr>
            <p:cNvPr id="387" name="Rectangle 386">
              <a:extLst>
                <a:ext uri="{FF2B5EF4-FFF2-40B4-BE49-F238E27FC236}">
                  <a16:creationId xmlns:a16="http://schemas.microsoft.com/office/drawing/2014/main" id="{3B70210E-684F-308D-DAEF-7BC5D1286049}"/>
                </a:ext>
              </a:extLst>
            </p:cNvPr>
            <p:cNvSpPr/>
            <p:nvPr/>
          </p:nvSpPr>
          <p:spPr>
            <a:xfrm>
              <a:off x="7395938" y="5738234"/>
              <a:ext cx="3224432" cy="18466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66CC"/>
                  </a:solidFill>
                  <a:effectLst/>
                  <a:uLnTx/>
                  <a:uFillTx/>
                  <a:latin typeface="Poppins" panose="00000500000000000000" pitchFamily="2" charset="0"/>
                  <a:ea typeface="Cambria" panose="02040503050406030204" pitchFamily="18" charset="0"/>
                  <a:cs typeface="Poppins" panose="00000500000000000000" pitchFamily="2" charset="0"/>
                </a:rPr>
                <a:t>Talent Acquisition and Retention </a:t>
              </a:r>
            </a:p>
          </p:txBody>
        </p:sp>
      </p:grpSp>
      <p:grpSp>
        <p:nvGrpSpPr>
          <p:cNvPr id="389" name="Group 388">
            <a:extLst>
              <a:ext uri="{FF2B5EF4-FFF2-40B4-BE49-F238E27FC236}">
                <a16:creationId xmlns:a16="http://schemas.microsoft.com/office/drawing/2014/main" id="{A450BE4C-5F8C-1B4A-43CB-17B0E68E62B6}"/>
              </a:ext>
            </a:extLst>
          </p:cNvPr>
          <p:cNvGrpSpPr/>
          <p:nvPr/>
        </p:nvGrpSpPr>
        <p:grpSpPr>
          <a:xfrm>
            <a:off x="4942719" y="806951"/>
            <a:ext cx="1145444" cy="1125127"/>
            <a:chOff x="4942719" y="806951"/>
            <a:chExt cx="1145444" cy="1125127"/>
          </a:xfrm>
        </p:grpSpPr>
        <p:sp>
          <p:nvSpPr>
            <p:cNvPr id="341" name="Arc 340">
              <a:extLst>
                <a:ext uri="{FF2B5EF4-FFF2-40B4-BE49-F238E27FC236}">
                  <a16:creationId xmlns:a16="http://schemas.microsoft.com/office/drawing/2014/main" id="{C8DDCA2F-65F5-7C7E-18E0-5119B7DA562A}"/>
                </a:ext>
              </a:extLst>
            </p:cNvPr>
            <p:cNvSpPr/>
            <p:nvPr/>
          </p:nvSpPr>
          <p:spPr>
            <a:xfrm>
              <a:off x="4942719" y="806951"/>
              <a:ext cx="1145444" cy="1125127"/>
            </a:xfrm>
            <a:prstGeom prst="arc">
              <a:avLst>
                <a:gd name="adj1" fmla="val 4659655"/>
                <a:gd name="adj2" fmla="val 1995848"/>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2" name="Oval 341">
              <a:extLst>
                <a:ext uri="{FF2B5EF4-FFF2-40B4-BE49-F238E27FC236}">
                  <a16:creationId xmlns:a16="http://schemas.microsoft.com/office/drawing/2014/main" id="{BD022480-951E-6397-B0ED-AABF49006525}"/>
                </a:ext>
              </a:extLst>
            </p:cNvPr>
            <p:cNvSpPr/>
            <p:nvPr/>
          </p:nvSpPr>
          <p:spPr>
            <a:xfrm>
              <a:off x="5110397" y="971655"/>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14" name="Picture 2">
              <a:extLst>
                <a:ext uri="{FF2B5EF4-FFF2-40B4-BE49-F238E27FC236}">
                  <a16:creationId xmlns:a16="http://schemas.microsoft.com/office/drawing/2014/main" id="{5486B41D-6345-5B8F-3663-B945853379C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5295298" y="1133333"/>
              <a:ext cx="440283" cy="4402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0" name="Group 389">
            <a:extLst>
              <a:ext uri="{FF2B5EF4-FFF2-40B4-BE49-F238E27FC236}">
                <a16:creationId xmlns:a16="http://schemas.microsoft.com/office/drawing/2014/main" id="{CF79D4A0-4163-CC0E-46F2-DC31F21333C0}"/>
              </a:ext>
            </a:extLst>
          </p:cNvPr>
          <p:cNvGrpSpPr/>
          <p:nvPr/>
        </p:nvGrpSpPr>
        <p:grpSpPr>
          <a:xfrm>
            <a:off x="6063141" y="1478787"/>
            <a:ext cx="1145444" cy="1125127"/>
            <a:chOff x="6063141" y="1478787"/>
            <a:chExt cx="1145444" cy="1125127"/>
          </a:xfrm>
        </p:grpSpPr>
        <p:sp>
          <p:nvSpPr>
            <p:cNvPr id="345" name="Arc 344">
              <a:extLst>
                <a:ext uri="{FF2B5EF4-FFF2-40B4-BE49-F238E27FC236}">
                  <a16:creationId xmlns:a16="http://schemas.microsoft.com/office/drawing/2014/main" id="{E97AC254-9CB7-42AB-A15C-0EC0A052ECBA}"/>
                </a:ext>
              </a:extLst>
            </p:cNvPr>
            <p:cNvSpPr/>
            <p:nvPr/>
          </p:nvSpPr>
          <p:spPr>
            <a:xfrm rot="10254520" flipV="1">
              <a:off x="6063141" y="1478787"/>
              <a:ext cx="1145444" cy="1125127"/>
            </a:xfrm>
            <a:prstGeom prst="arc">
              <a:avLst>
                <a:gd name="adj1" fmla="val 4659655"/>
                <a:gd name="adj2" fmla="val 2051735"/>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6" name="Oval 345">
              <a:extLst>
                <a:ext uri="{FF2B5EF4-FFF2-40B4-BE49-F238E27FC236}">
                  <a16:creationId xmlns:a16="http://schemas.microsoft.com/office/drawing/2014/main" id="{691944A2-01BF-62D2-E17B-E9A9A6655DB4}"/>
                </a:ext>
              </a:extLst>
            </p:cNvPr>
            <p:cNvSpPr/>
            <p:nvPr/>
          </p:nvSpPr>
          <p:spPr>
            <a:xfrm rot="10254520" flipV="1">
              <a:off x="6230819" y="1643490"/>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16" name="Picture 4">
              <a:extLst>
                <a:ext uri="{FF2B5EF4-FFF2-40B4-BE49-F238E27FC236}">
                  <a16:creationId xmlns:a16="http://schemas.microsoft.com/office/drawing/2014/main" id="{64DFBA77-609D-C9E2-CBA5-9CA0F8385D5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405999" y="1817993"/>
              <a:ext cx="459727" cy="459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1" name="Group 390">
            <a:extLst>
              <a:ext uri="{FF2B5EF4-FFF2-40B4-BE49-F238E27FC236}">
                <a16:creationId xmlns:a16="http://schemas.microsoft.com/office/drawing/2014/main" id="{1F70D4BB-5E5C-B4CC-98E6-6DBA61D558EB}"/>
              </a:ext>
            </a:extLst>
          </p:cNvPr>
          <p:cNvGrpSpPr/>
          <p:nvPr/>
        </p:nvGrpSpPr>
        <p:grpSpPr>
          <a:xfrm>
            <a:off x="4942719" y="2159953"/>
            <a:ext cx="1145444" cy="1125127"/>
            <a:chOff x="4942719" y="2159953"/>
            <a:chExt cx="1145444" cy="1125127"/>
          </a:xfrm>
        </p:grpSpPr>
        <p:sp>
          <p:nvSpPr>
            <p:cNvPr id="343" name="Arc 342">
              <a:extLst>
                <a:ext uri="{FF2B5EF4-FFF2-40B4-BE49-F238E27FC236}">
                  <a16:creationId xmlns:a16="http://schemas.microsoft.com/office/drawing/2014/main" id="{92C7A880-266A-F50D-2054-937830ADAD40}"/>
                </a:ext>
              </a:extLst>
            </p:cNvPr>
            <p:cNvSpPr/>
            <p:nvPr/>
          </p:nvSpPr>
          <p:spPr>
            <a:xfrm>
              <a:off x="4942719" y="2159953"/>
              <a:ext cx="1145444" cy="1125127"/>
            </a:xfrm>
            <a:prstGeom prst="arc">
              <a:avLst>
                <a:gd name="adj1" fmla="val 4659655"/>
                <a:gd name="adj2" fmla="val 1803536"/>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4" name="Oval 343">
              <a:extLst>
                <a:ext uri="{FF2B5EF4-FFF2-40B4-BE49-F238E27FC236}">
                  <a16:creationId xmlns:a16="http://schemas.microsoft.com/office/drawing/2014/main" id="{DE09336C-6830-7A68-D71B-EF3DF720402F}"/>
                </a:ext>
              </a:extLst>
            </p:cNvPr>
            <p:cNvSpPr/>
            <p:nvPr/>
          </p:nvSpPr>
          <p:spPr>
            <a:xfrm>
              <a:off x="5110397" y="2324656"/>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18" name="Picture 6">
              <a:extLst>
                <a:ext uri="{FF2B5EF4-FFF2-40B4-BE49-F238E27FC236}">
                  <a16:creationId xmlns:a16="http://schemas.microsoft.com/office/drawing/2014/main" id="{41D4E5DE-DD7B-E455-3D58-41C5A16FBF3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5299658" y="2497103"/>
              <a:ext cx="431564" cy="4315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2" name="Group 391">
            <a:extLst>
              <a:ext uri="{FF2B5EF4-FFF2-40B4-BE49-F238E27FC236}">
                <a16:creationId xmlns:a16="http://schemas.microsoft.com/office/drawing/2014/main" id="{5EEEDC77-76EF-6C1A-4F7B-0EA993FC1A49}"/>
              </a:ext>
            </a:extLst>
          </p:cNvPr>
          <p:cNvGrpSpPr/>
          <p:nvPr/>
        </p:nvGrpSpPr>
        <p:grpSpPr>
          <a:xfrm>
            <a:off x="6063141" y="2831789"/>
            <a:ext cx="1145444" cy="1125127"/>
            <a:chOff x="6063141" y="2831789"/>
            <a:chExt cx="1145444" cy="1125127"/>
          </a:xfrm>
        </p:grpSpPr>
        <p:sp>
          <p:nvSpPr>
            <p:cNvPr id="347" name="Arc 346">
              <a:extLst>
                <a:ext uri="{FF2B5EF4-FFF2-40B4-BE49-F238E27FC236}">
                  <a16:creationId xmlns:a16="http://schemas.microsoft.com/office/drawing/2014/main" id="{9D490ACA-1B74-1FF2-9320-019EAED39BC3}"/>
                </a:ext>
              </a:extLst>
            </p:cNvPr>
            <p:cNvSpPr/>
            <p:nvPr/>
          </p:nvSpPr>
          <p:spPr>
            <a:xfrm rot="10254520" flipV="1">
              <a:off x="6063141" y="2831789"/>
              <a:ext cx="1145444" cy="1125127"/>
            </a:xfrm>
            <a:prstGeom prst="arc">
              <a:avLst>
                <a:gd name="adj1" fmla="val 4659655"/>
                <a:gd name="adj2" fmla="val 1600763"/>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48" name="Oval 347">
              <a:extLst>
                <a:ext uri="{FF2B5EF4-FFF2-40B4-BE49-F238E27FC236}">
                  <a16:creationId xmlns:a16="http://schemas.microsoft.com/office/drawing/2014/main" id="{CFCDBA13-C740-EA15-9A07-5DE293FB0EAD}"/>
                </a:ext>
              </a:extLst>
            </p:cNvPr>
            <p:cNvSpPr/>
            <p:nvPr/>
          </p:nvSpPr>
          <p:spPr>
            <a:xfrm rot="10254520" flipV="1">
              <a:off x="6230820" y="2996492"/>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0" name="Picture 8">
              <a:extLst>
                <a:ext uri="{FF2B5EF4-FFF2-40B4-BE49-F238E27FC236}">
                  <a16:creationId xmlns:a16="http://schemas.microsoft.com/office/drawing/2014/main" id="{8E314C76-2902-6F8B-A933-32324FAB8507}"/>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399326" y="3147951"/>
              <a:ext cx="473073" cy="4730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7" name="Group 396">
            <a:extLst>
              <a:ext uri="{FF2B5EF4-FFF2-40B4-BE49-F238E27FC236}">
                <a16:creationId xmlns:a16="http://schemas.microsoft.com/office/drawing/2014/main" id="{51690C58-5E61-6D8C-F563-A30D8DC6F854}"/>
              </a:ext>
            </a:extLst>
          </p:cNvPr>
          <p:cNvGrpSpPr/>
          <p:nvPr/>
        </p:nvGrpSpPr>
        <p:grpSpPr>
          <a:xfrm>
            <a:off x="4942719" y="3512955"/>
            <a:ext cx="1145444" cy="1125127"/>
            <a:chOff x="4942719" y="3512955"/>
            <a:chExt cx="1145444" cy="1125127"/>
          </a:xfrm>
        </p:grpSpPr>
        <p:sp>
          <p:nvSpPr>
            <p:cNvPr id="349" name="Arc 348">
              <a:extLst>
                <a:ext uri="{FF2B5EF4-FFF2-40B4-BE49-F238E27FC236}">
                  <a16:creationId xmlns:a16="http://schemas.microsoft.com/office/drawing/2014/main" id="{2066B0B7-105E-7950-0034-4E327B6B08A6}"/>
                </a:ext>
              </a:extLst>
            </p:cNvPr>
            <p:cNvSpPr/>
            <p:nvPr/>
          </p:nvSpPr>
          <p:spPr>
            <a:xfrm>
              <a:off x="4942719" y="3512955"/>
              <a:ext cx="1145444" cy="1125127"/>
            </a:xfrm>
            <a:prstGeom prst="arc">
              <a:avLst>
                <a:gd name="adj1" fmla="val 4659655"/>
                <a:gd name="adj2" fmla="val 1553821"/>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grpSp>
          <p:nvGrpSpPr>
            <p:cNvPr id="393" name="Group 392">
              <a:extLst>
                <a:ext uri="{FF2B5EF4-FFF2-40B4-BE49-F238E27FC236}">
                  <a16:creationId xmlns:a16="http://schemas.microsoft.com/office/drawing/2014/main" id="{F98EEDCE-8B7E-A22C-DE86-AF7DAD38011E}"/>
                </a:ext>
              </a:extLst>
            </p:cNvPr>
            <p:cNvGrpSpPr/>
            <p:nvPr/>
          </p:nvGrpSpPr>
          <p:grpSpPr>
            <a:xfrm>
              <a:off x="5110397" y="3677658"/>
              <a:ext cx="810088" cy="795719"/>
              <a:chOff x="5110397" y="3677658"/>
              <a:chExt cx="810088" cy="795719"/>
            </a:xfrm>
          </p:grpSpPr>
          <p:sp>
            <p:nvSpPr>
              <p:cNvPr id="350" name="Oval 349">
                <a:extLst>
                  <a:ext uri="{FF2B5EF4-FFF2-40B4-BE49-F238E27FC236}">
                    <a16:creationId xmlns:a16="http://schemas.microsoft.com/office/drawing/2014/main" id="{09407033-0DCD-7AFC-2867-9323A7CE2380}"/>
                  </a:ext>
                </a:extLst>
              </p:cNvPr>
              <p:cNvSpPr/>
              <p:nvPr/>
            </p:nvSpPr>
            <p:spPr>
              <a:xfrm>
                <a:off x="5110397" y="3677658"/>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2" name="Picture 10">
                <a:extLst>
                  <a:ext uri="{FF2B5EF4-FFF2-40B4-BE49-F238E27FC236}">
                    <a16:creationId xmlns:a16="http://schemas.microsoft.com/office/drawing/2014/main" id="{97D4183F-6E6A-61AB-559E-499BF45A7674}"/>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5299658" y="3843330"/>
                <a:ext cx="425216" cy="42521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94" name="Group 393">
            <a:extLst>
              <a:ext uri="{FF2B5EF4-FFF2-40B4-BE49-F238E27FC236}">
                <a16:creationId xmlns:a16="http://schemas.microsoft.com/office/drawing/2014/main" id="{B6EBF374-80E2-63F7-A9A8-2A86CD59367E}"/>
              </a:ext>
            </a:extLst>
          </p:cNvPr>
          <p:cNvGrpSpPr/>
          <p:nvPr/>
        </p:nvGrpSpPr>
        <p:grpSpPr>
          <a:xfrm>
            <a:off x="6063141" y="4184791"/>
            <a:ext cx="1145444" cy="1125127"/>
            <a:chOff x="6063141" y="4184791"/>
            <a:chExt cx="1145444" cy="1125127"/>
          </a:xfrm>
        </p:grpSpPr>
        <p:sp>
          <p:nvSpPr>
            <p:cNvPr id="351" name="Arc 350">
              <a:extLst>
                <a:ext uri="{FF2B5EF4-FFF2-40B4-BE49-F238E27FC236}">
                  <a16:creationId xmlns:a16="http://schemas.microsoft.com/office/drawing/2014/main" id="{2909B3FD-29BB-2C5D-EC94-C0F55AE0C489}"/>
                </a:ext>
              </a:extLst>
            </p:cNvPr>
            <p:cNvSpPr/>
            <p:nvPr/>
          </p:nvSpPr>
          <p:spPr>
            <a:xfrm rot="10254520" flipV="1">
              <a:off x="6063141" y="4184791"/>
              <a:ext cx="1145444" cy="1125127"/>
            </a:xfrm>
            <a:prstGeom prst="arc">
              <a:avLst>
                <a:gd name="adj1" fmla="val 4659655"/>
                <a:gd name="adj2" fmla="val 485924"/>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52" name="Oval 351">
              <a:extLst>
                <a:ext uri="{FF2B5EF4-FFF2-40B4-BE49-F238E27FC236}">
                  <a16:creationId xmlns:a16="http://schemas.microsoft.com/office/drawing/2014/main" id="{E7AC3334-FAA8-8943-B415-D59E13DCB1C0}"/>
                </a:ext>
              </a:extLst>
            </p:cNvPr>
            <p:cNvSpPr/>
            <p:nvPr/>
          </p:nvSpPr>
          <p:spPr>
            <a:xfrm rot="10254520" flipV="1">
              <a:off x="6230820" y="4349495"/>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4" name="Picture 12">
              <a:extLst>
                <a:ext uri="{FF2B5EF4-FFF2-40B4-BE49-F238E27FC236}">
                  <a16:creationId xmlns:a16="http://schemas.microsoft.com/office/drawing/2014/main" id="{5F3C1495-9B1A-A0DB-3A81-B7351136886A}"/>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401023" y="4473377"/>
              <a:ext cx="473075" cy="4730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5" name="Group 394">
            <a:extLst>
              <a:ext uri="{FF2B5EF4-FFF2-40B4-BE49-F238E27FC236}">
                <a16:creationId xmlns:a16="http://schemas.microsoft.com/office/drawing/2014/main" id="{D712AC7A-4E0B-FF68-CF1F-F4C8C5B14289}"/>
              </a:ext>
            </a:extLst>
          </p:cNvPr>
          <p:cNvGrpSpPr/>
          <p:nvPr/>
        </p:nvGrpSpPr>
        <p:grpSpPr>
          <a:xfrm>
            <a:off x="4942720" y="4868714"/>
            <a:ext cx="1145444" cy="1125128"/>
            <a:chOff x="4942720" y="4868714"/>
            <a:chExt cx="1145444" cy="1125128"/>
          </a:xfrm>
        </p:grpSpPr>
        <p:sp>
          <p:nvSpPr>
            <p:cNvPr id="377" name="Arc 376">
              <a:extLst>
                <a:ext uri="{FF2B5EF4-FFF2-40B4-BE49-F238E27FC236}">
                  <a16:creationId xmlns:a16="http://schemas.microsoft.com/office/drawing/2014/main" id="{661F7AEF-B66E-4301-E3BE-8FE7784A5362}"/>
                </a:ext>
              </a:extLst>
            </p:cNvPr>
            <p:cNvSpPr/>
            <p:nvPr/>
          </p:nvSpPr>
          <p:spPr>
            <a:xfrm>
              <a:off x="4942720" y="4868714"/>
              <a:ext cx="1145444" cy="1125128"/>
            </a:xfrm>
            <a:prstGeom prst="arc">
              <a:avLst>
                <a:gd name="adj1" fmla="val 4659655"/>
                <a:gd name="adj2" fmla="val 1553821"/>
              </a:avLst>
            </a:prstGeom>
            <a:noFill/>
            <a:ln w="53975" cap="flat" cmpd="sng" algn="ctr">
              <a:solidFill>
                <a:srgbClr val="4169E1"/>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78" name="Oval 377">
              <a:extLst>
                <a:ext uri="{FF2B5EF4-FFF2-40B4-BE49-F238E27FC236}">
                  <a16:creationId xmlns:a16="http://schemas.microsoft.com/office/drawing/2014/main" id="{8894C4D5-9E0B-3110-3254-D3EAC5499ED1}"/>
                </a:ext>
              </a:extLst>
            </p:cNvPr>
            <p:cNvSpPr/>
            <p:nvPr/>
          </p:nvSpPr>
          <p:spPr>
            <a:xfrm>
              <a:off x="5110398" y="5033419"/>
              <a:ext cx="810088" cy="795719"/>
            </a:xfrm>
            <a:prstGeom prst="ellipse">
              <a:avLst/>
            </a:prstGeom>
            <a:solidFill>
              <a:srgbClr val="4169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6" name="Picture 14">
              <a:extLst>
                <a:ext uri="{FF2B5EF4-FFF2-40B4-BE49-F238E27FC236}">
                  <a16:creationId xmlns:a16="http://schemas.microsoft.com/office/drawing/2014/main" id="{06FF0FDF-41DF-C56F-FE58-227984D1C85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5299658" y="5220030"/>
              <a:ext cx="425216" cy="42521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6" name="Group 395">
            <a:extLst>
              <a:ext uri="{FF2B5EF4-FFF2-40B4-BE49-F238E27FC236}">
                <a16:creationId xmlns:a16="http://schemas.microsoft.com/office/drawing/2014/main" id="{E0DCE3B3-85F1-318F-E4C8-CEDF74F990FA}"/>
              </a:ext>
            </a:extLst>
          </p:cNvPr>
          <p:cNvGrpSpPr/>
          <p:nvPr/>
        </p:nvGrpSpPr>
        <p:grpSpPr>
          <a:xfrm>
            <a:off x="6063141" y="5537794"/>
            <a:ext cx="1145444" cy="1125128"/>
            <a:chOff x="6063141" y="5537794"/>
            <a:chExt cx="1145444" cy="1125128"/>
          </a:xfrm>
        </p:grpSpPr>
        <p:sp>
          <p:nvSpPr>
            <p:cNvPr id="383" name="Arc 382">
              <a:extLst>
                <a:ext uri="{FF2B5EF4-FFF2-40B4-BE49-F238E27FC236}">
                  <a16:creationId xmlns:a16="http://schemas.microsoft.com/office/drawing/2014/main" id="{46F96C9C-6683-2A67-34F8-B1B84A30D306}"/>
                </a:ext>
              </a:extLst>
            </p:cNvPr>
            <p:cNvSpPr/>
            <p:nvPr/>
          </p:nvSpPr>
          <p:spPr>
            <a:xfrm rot="10254520" flipV="1">
              <a:off x="6063141" y="5537794"/>
              <a:ext cx="1145444" cy="1125128"/>
            </a:xfrm>
            <a:prstGeom prst="arc">
              <a:avLst>
                <a:gd name="adj1" fmla="val 4659655"/>
                <a:gd name="adj2" fmla="val 485924"/>
              </a:avLst>
            </a:prstGeom>
            <a:noFill/>
            <a:ln w="53975" cap="flat" cmpd="sng" algn="ctr">
              <a:solidFill>
                <a:srgbClr val="0487D9"/>
              </a:solidFill>
              <a:prstDash val="solid"/>
              <a:miter lim="800000"/>
              <a:headEnd type="oval" w="sm" len="sm"/>
              <a:tailEnd type="stealt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sp>
          <p:nvSpPr>
            <p:cNvPr id="384" name="Oval 383">
              <a:extLst>
                <a:ext uri="{FF2B5EF4-FFF2-40B4-BE49-F238E27FC236}">
                  <a16:creationId xmlns:a16="http://schemas.microsoft.com/office/drawing/2014/main" id="{6B5C825C-2388-0CB2-663C-1187A8B98F0E}"/>
                </a:ext>
              </a:extLst>
            </p:cNvPr>
            <p:cNvSpPr/>
            <p:nvPr/>
          </p:nvSpPr>
          <p:spPr>
            <a:xfrm rot="10254520" flipV="1">
              <a:off x="6230820" y="5702499"/>
              <a:ext cx="810088" cy="795719"/>
            </a:xfrm>
            <a:prstGeom prst="ellipse">
              <a:avLst/>
            </a:prstGeom>
            <a:solidFill>
              <a:srgbClr val="0487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100" b="0" i="0" u="none" strike="noStrike" kern="0" cap="none" spc="0" normalizeH="0" baseline="0" noProof="0" dirty="0">
                <a:ln>
                  <a:noFill/>
                </a:ln>
                <a:solidFill>
                  <a:prstClr val="white"/>
                </a:solidFill>
                <a:effectLst/>
                <a:uLnTx/>
                <a:uFillTx/>
                <a:latin typeface="Poppins" panose="00000500000000000000" pitchFamily="2" charset="0"/>
                <a:cs typeface="Poppins" panose="00000500000000000000" pitchFamily="2" charset="0"/>
              </a:endParaRPr>
            </a:p>
          </p:txBody>
        </p:sp>
        <p:pic>
          <p:nvPicPr>
            <p:cNvPr id="13328" name="Picture 16">
              <a:extLst>
                <a:ext uri="{FF2B5EF4-FFF2-40B4-BE49-F238E27FC236}">
                  <a16:creationId xmlns:a16="http://schemas.microsoft.com/office/drawing/2014/main" id="{FCAE9CBB-B529-F4D6-1D77-F994736788DC}"/>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p:blipFill>
          <p:spPr bwMode="auto">
            <a:xfrm>
              <a:off x="6440232" y="5882688"/>
              <a:ext cx="391263" cy="3912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77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 calcmode="lin" valueType="num">
                                      <p:cBhvr>
                                        <p:cTn id="7" dur="1000" fill="hold"/>
                                        <p:tgtEl>
                                          <p:spTgt spid="389"/>
                                        </p:tgtEl>
                                        <p:attrNameLst>
                                          <p:attrName>ppt_w</p:attrName>
                                        </p:attrNameLst>
                                      </p:cBhvr>
                                      <p:tavLst>
                                        <p:tav tm="0">
                                          <p:val>
                                            <p:fltVal val="0"/>
                                          </p:val>
                                        </p:tav>
                                        <p:tav tm="100000">
                                          <p:val>
                                            <p:strVal val="#ppt_w"/>
                                          </p:val>
                                        </p:tav>
                                      </p:tavLst>
                                    </p:anim>
                                    <p:anim calcmode="lin" valueType="num">
                                      <p:cBhvr>
                                        <p:cTn id="8" dur="1000" fill="hold"/>
                                        <p:tgtEl>
                                          <p:spTgt spid="389"/>
                                        </p:tgtEl>
                                        <p:attrNameLst>
                                          <p:attrName>ppt_h</p:attrName>
                                        </p:attrNameLst>
                                      </p:cBhvr>
                                      <p:tavLst>
                                        <p:tav tm="0">
                                          <p:val>
                                            <p:fltVal val="0"/>
                                          </p:val>
                                        </p:tav>
                                        <p:tav tm="100000">
                                          <p:val>
                                            <p:strVal val="#ppt_h"/>
                                          </p:val>
                                        </p:tav>
                                      </p:tavLst>
                                    </p:anim>
                                    <p:animEffect transition="in" filter="fade">
                                      <p:cBhvr>
                                        <p:cTn id="9" dur="1000"/>
                                        <p:tgtEl>
                                          <p:spTgt spid="389"/>
                                        </p:tgtEl>
                                      </p:cBhvr>
                                    </p:animEffect>
                                    <p:anim calcmode="lin" valueType="num">
                                      <p:cBhvr>
                                        <p:cTn id="10" dur="1000" fill="hold"/>
                                        <p:tgtEl>
                                          <p:spTgt spid="389"/>
                                        </p:tgtEl>
                                        <p:attrNameLst>
                                          <p:attrName>ppt_x</p:attrName>
                                        </p:attrNameLst>
                                      </p:cBhvr>
                                      <p:tavLst>
                                        <p:tav tm="0">
                                          <p:val>
                                            <p:fltVal val="0.5"/>
                                          </p:val>
                                        </p:tav>
                                        <p:tav tm="100000">
                                          <p:val>
                                            <p:strVal val="#ppt_x"/>
                                          </p:val>
                                        </p:tav>
                                      </p:tavLst>
                                    </p:anim>
                                    <p:anim calcmode="lin" valueType="num">
                                      <p:cBhvr>
                                        <p:cTn id="11" dur="1000" fill="hold"/>
                                        <p:tgtEl>
                                          <p:spTgt spid="389"/>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359"/>
                                        </p:tgtEl>
                                        <p:attrNameLst>
                                          <p:attrName>style.visibility</p:attrName>
                                        </p:attrNameLst>
                                      </p:cBhvr>
                                      <p:to>
                                        <p:strVal val="visible"/>
                                      </p:to>
                                    </p:set>
                                    <p:anim calcmode="lin" valueType="num">
                                      <p:cBhvr>
                                        <p:cTn id="14" dur="1000" fill="hold"/>
                                        <p:tgtEl>
                                          <p:spTgt spid="359"/>
                                        </p:tgtEl>
                                        <p:attrNameLst>
                                          <p:attrName>ppt_w</p:attrName>
                                        </p:attrNameLst>
                                      </p:cBhvr>
                                      <p:tavLst>
                                        <p:tav tm="0">
                                          <p:val>
                                            <p:fltVal val="0"/>
                                          </p:val>
                                        </p:tav>
                                        <p:tav tm="100000">
                                          <p:val>
                                            <p:strVal val="#ppt_w"/>
                                          </p:val>
                                        </p:tav>
                                      </p:tavLst>
                                    </p:anim>
                                    <p:anim calcmode="lin" valueType="num">
                                      <p:cBhvr>
                                        <p:cTn id="15" dur="1000" fill="hold"/>
                                        <p:tgtEl>
                                          <p:spTgt spid="359"/>
                                        </p:tgtEl>
                                        <p:attrNameLst>
                                          <p:attrName>ppt_h</p:attrName>
                                        </p:attrNameLst>
                                      </p:cBhvr>
                                      <p:tavLst>
                                        <p:tav tm="0">
                                          <p:val>
                                            <p:fltVal val="0"/>
                                          </p:val>
                                        </p:tav>
                                        <p:tav tm="100000">
                                          <p:val>
                                            <p:strVal val="#ppt_h"/>
                                          </p:val>
                                        </p:tav>
                                      </p:tavLst>
                                    </p:anim>
                                    <p:animEffect transition="in" filter="fade">
                                      <p:cBhvr>
                                        <p:cTn id="16" dur="1000"/>
                                        <p:tgtEl>
                                          <p:spTgt spid="359"/>
                                        </p:tgtEl>
                                      </p:cBhvr>
                                    </p:animEffect>
                                    <p:anim calcmode="lin" valueType="num">
                                      <p:cBhvr>
                                        <p:cTn id="17" dur="1000" fill="hold"/>
                                        <p:tgtEl>
                                          <p:spTgt spid="359"/>
                                        </p:tgtEl>
                                        <p:attrNameLst>
                                          <p:attrName>ppt_x</p:attrName>
                                        </p:attrNameLst>
                                      </p:cBhvr>
                                      <p:tavLst>
                                        <p:tav tm="0">
                                          <p:val>
                                            <p:fltVal val="0.5"/>
                                          </p:val>
                                        </p:tav>
                                        <p:tav tm="100000">
                                          <p:val>
                                            <p:strVal val="#ppt_x"/>
                                          </p:val>
                                        </p:tav>
                                      </p:tavLst>
                                    </p:anim>
                                    <p:anim calcmode="lin" valueType="num">
                                      <p:cBhvr>
                                        <p:cTn id="18" dur="1000" fill="hold"/>
                                        <p:tgtEl>
                                          <p:spTgt spid="359"/>
                                        </p:tgtEl>
                                        <p:attrNameLst>
                                          <p:attrName>ppt_y</p:attrName>
                                        </p:attrNameLst>
                                      </p:cBhvr>
                                      <p:tavLst>
                                        <p:tav tm="0">
                                          <p:val>
                                            <p:fltVal val="0.5"/>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528" fill="hold" nodeType="clickEffect">
                                  <p:stCondLst>
                                    <p:cond delay="0"/>
                                  </p:stCondLst>
                                  <p:childTnLst>
                                    <p:set>
                                      <p:cBhvr>
                                        <p:cTn id="22" dur="1" fill="hold">
                                          <p:stCondLst>
                                            <p:cond delay="0"/>
                                          </p:stCondLst>
                                        </p:cTn>
                                        <p:tgtEl>
                                          <p:spTgt spid="390"/>
                                        </p:tgtEl>
                                        <p:attrNameLst>
                                          <p:attrName>style.visibility</p:attrName>
                                        </p:attrNameLst>
                                      </p:cBhvr>
                                      <p:to>
                                        <p:strVal val="visible"/>
                                      </p:to>
                                    </p:set>
                                    <p:anim calcmode="lin" valueType="num">
                                      <p:cBhvr>
                                        <p:cTn id="23" dur="1000" fill="hold"/>
                                        <p:tgtEl>
                                          <p:spTgt spid="390"/>
                                        </p:tgtEl>
                                        <p:attrNameLst>
                                          <p:attrName>ppt_w</p:attrName>
                                        </p:attrNameLst>
                                      </p:cBhvr>
                                      <p:tavLst>
                                        <p:tav tm="0">
                                          <p:val>
                                            <p:fltVal val="0"/>
                                          </p:val>
                                        </p:tav>
                                        <p:tav tm="100000">
                                          <p:val>
                                            <p:strVal val="#ppt_w"/>
                                          </p:val>
                                        </p:tav>
                                      </p:tavLst>
                                    </p:anim>
                                    <p:anim calcmode="lin" valueType="num">
                                      <p:cBhvr>
                                        <p:cTn id="24" dur="1000" fill="hold"/>
                                        <p:tgtEl>
                                          <p:spTgt spid="390"/>
                                        </p:tgtEl>
                                        <p:attrNameLst>
                                          <p:attrName>ppt_h</p:attrName>
                                        </p:attrNameLst>
                                      </p:cBhvr>
                                      <p:tavLst>
                                        <p:tav tm="0">
                                          <p:val>
                                            <p:fltVal val="0"/>
                                          </p:val>
                                        </p:tav>
                                        <p:tav tm="100000">
                                          <p:val>
                                            <p:strVal val="#ppt_h"/>
                                          </p:val>
                                        </p:tav>
                                      </p:tavLst>
                                    </p:anim>
                                    <p:animEffect transition="in" filter="fade">
                                      <p:cBhvr>
                                        <p:cTn id="25" dur="1000"/>
                                        <p:tgtEl>
                                          <p:spTgt spid="390"/>
                                        </p:tgtEl>
                                      </p:cBhvr>
                                    </p:animEffect>
                                    <p:anim calcmode="lin" valueType="num">
                                      <p:cBhvr>
                                        <p:cTn id="26" dur="1000" fill="hold"/>
                                        <p:tgtEl>
                                          <p:spTgt spid="390"/>
                                        </p:tgtEl>
                                        <p:attrNameLst>
                                          <p:attrName>ppt_x</p:attrName>
                                        </p:attrNameLst>
                                      </p:cBhvr>
                                      <p:tavLst>
                                        <p:tav tm="0">
                                          <p:val>
                                            <p:fltVal val="0.5"/>
                                          </p:val>
                                        </p:tav>
                                        <p:tav tm="100000">
                                          <p:val>
                                            <p:strVal val="#ppt_x"/>
                                          </p:val>
                                        </p:tav>
                                      </p:tavLst>
                                    </p:anim>
                                    <p:anim calcmode="lin" valueType="num">
                                      <p:cBhvr>
                                        <p:cTn id="27" dur="1000" fill="hold"/>
                                        <p:tgtEl>
                                          <p:spTgt spid="390"/>
                                        </p:tgtEl>
                                        <p:attrNameLst>
                                          <p:attrName>ppt_y</p:attrName>
                                        </p:attrNameLst>
                                      </p:cBhvr>
                                      <p:tavLst>
                                        <p:tav tm="0">
                                          <p:val>
                                            <p:fltVal val="0.5"/>
                                          </p:val>
                                        </p:tav>
                                        <p:tav tm="100000">
                                          <p:val>
                                            <p:strVal val="#ppt_y"/>
                                          </p:val>
                                        </p:tav>
                                      </p:tavLst>
                                    </p:anim>
                                  </p:childTnLst>
                                </p:cTn>
                              </p:par>
                              <p:par>
                                <p:cTn id="28" presetID="53" presetClass="entr" presetSubtype="528" fill="hold" nodeType="withEffect">
                                  <p:stCondLst>
                                    <p:cond delay="0"/>
                                  </p:stCondLst>
                                  <p:childTnLst>
                                    <p:set>
                                      <p:cBhvr>
                                        <p:cTn id="29" dur="1" fill="hold">
                                          <p:stCondLst>
                                            <p:cond delay="0"/>
                                          </p:stCondLst>
                                        </p:cTn>
                                        <p:tgtEl>
                                          <p:spTgt spid="362"/>
                                        </p:tgtEl>
                                        <p:attrNameLst>
                                          <p:attrName>style.visibility</p:attrName>
                                        </p:attrNameLst>
                                      </p:cBhvr>
                                      <p:to>
                                        <p:strVal val="visible"/>
                                      </p:to>
                                    </p:set>
                                    <p:anim calcmode="lin" valueType="num">
                                      <p:cBhvr>
                                        <p:cTn id="30" dur="1000" fill="hold"/>
                                        <p:tgtEl>
                                          <p:spTgt spid="362"/>
                                        </p:tgtEl>
                                        <p:attrNameLst>
                                          <p:attrName>ppt_w</p:attrName>
                                        </p:attrNameLst>
                                      </p:cBhvr>
                                      <p:tavLst>
                                        <p:tav tm="0">
                                          <p:val>
                                            <p:fltVal val="0"/>
                                          </p:val>
                                        </p:tav>
                                        <p:tav tm="100000">
                                          <p:val>
                                            <p:strVal val="#ppt_w"/>
                                          </p:val>
                                        </p:tav>
                                      </p:tavLst>
                                    </p:anim>
                                    <p:anim calcmode="lin" valueType="num">
                                      <p:cBhvr>
                                        <p:cTn id="31" dur="1000" fill="hold"/>
                                        <p:tgtEl>
                                          <p:spTgt spid="362"/>
                                        </p:tgtEl>
                                        <p:attrNameLst>
                                          <p:attrName>ppt_h</p:attrName>
                                        </p:attrNameLst>
                                      </p:cBhvr>
                                      <p:tavLst>
                                        <p:tav tm="0">
                                          <p:val>
                                            <p:fltVal val="0"/>
                                          </p:val>
                                        </p:tav>
                                        <p:tav tm="100000">
                                          <p:val>
                                            <p:strVal val="#ppt_h"/>
                                          </p:val>
                                        </p:tav>
                                      </p:tavLst>
                                    </p:anim>
                                    <p:animEffect transition="in" filter="fade">
                                      <p:cBhvr>
                                        <p:cTn id="32" dur="1000"/>
                                        <p:tgtEl>
                                          <p:spTgt spid="362"/>
                                        </p:tgtEl>
                                      </p:cBhvr>
                                    </p:animEffect>
                                    <p:anim calcmode="lin" valueType="num">
                                      <p:cBhvr>
                                        <p:cTn id="33" dur="1000" fill="hold"/>
                                        <p:tgtEl>
                                          <p:spTgt spid="362"/>
                                        </p:tgtEl>
                                        <p:attrNameLst>
                                          <p:attrName>ppt_x</p:attrName>
                                        </p:attrNameLst>
                                      </p:cBhvr>
                                      <p:tavLst>
                                        <p:tav tm="0">
                                          <p:val>
                                            <p:fltVal val="0.5"/>
                                          </p:val>
                                        </p:tav>
                                        <p:tav tm="100000">
                                          <p:val>
                                            <p:strVal val="#ppt_x"/>
                                          </p:val>
                                        </p:tav>
                                      </p:tavLst>
                                    </p:anim>
                                    <p:anim calcmode="lin" valueType="num">
                                      <p:cBhvr>
                                        <p:cTn id="34" dur="1000" fill="hold"/>
                                        <p:tgtEl>
                                          <p:spTgt spid="362"/>
                                        </p:tgtEl>
                                        <p:attrNameLst>
                                          <p:attrName>ppt_y</p:attrName>
                                        </p:attrNameLst>
                                      </p:cBhvr>
                                      <p:tavLst>
                                        <p:tav tm="0">
                                          <p:val>
                                            <p:fltVal val="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528" fill="hold" nodeType="clickEffect">
                                  <p:stCondLst>
                                    <p:cond delay="0"/>
                                  </p:stCondLst>
                                  <p:childTnLst>
                                    <p:set>
                                      <p:cBhvr>
                                        <p:cTn id="38" dur="1" fill="hold">
                                          <p:stCondLst>
                                            <p:cond delay="0"/>
                                          </p:stCondLst>
                                        </p:cTn>
                                        <p:tgtEl>
                                          <p:spTgt spid="360"/>
                                        </p:tgtEl>
                                        <p:attrNameLst>
                                          <p:attrName>style.visibility</p:attrName>
                                        </p:attrNameLst>
                                      </p:cBhvr>
                                      <p:to>
                                        <p:strVal val="visible"/>
                                      </p:to>
                                    </p:set>
                                    <p:anim calcmode="lin" valueType="num">
                                      <p:cBhvr>
                                        <p:cTn id="39" dur="1000" fill="hold"/>
                                        <p:tgtEl>
                                          <p:spTgt spid="360"/>
                                        </p:tgtEl>
                                        <p:attrNameLst>
                                          <p:attrName>ppt_w</p:attrName>
                                        </p:attrNameLst>
                                      </p:cBhvr>
                                      <p:tavLst>
                                        <p:tav tm="0">
                                          <p:val>
                                            <p:fltVal val="0"/>
                                          </p:val>
                                        </p:tav>
                                        <p:tav tm="100000">
                                          <p:val>
                                            <p:strVal val="#ppt_w"/>
                                          </p:val>
                                        </p:tav>
                                      </p:tavLst>
                                    </p:anim>
                                    <p:anim calcmode="lin" valueType="num">
                                      <p:cBhvr>
                                        <p:cTn id="40" dur="1000" fill="hold"/>
                                        <p:tgtEl>
                                          <p:spTgt spid="360"/>
                                        </p:tgtEl>
                                        <p:attrNameLst>
                                          <p:attrName>ppt_h</p:attrName>
                                        </p:attrNameLst>
                                      </p:cBhvr>
                                      <p:tavLst>
                                        <p:tav tm="0">
                                          <p:val>
                                            <p:fltVal val="0"/>
                                          </p:val>
                                        </p:tav>
                                        <p:tav tm="100000">
                                          <p:val>
                                            <p:strVal val="#ppt_h"/>
                                          </p:val>
                                        </p:tav>
                                      </p:tavLst>
                                    </p:anim>
                                    <p:animEffect transition="in" filter="fade">
                                      <p:cBhvr>
                                        <p:cTn id="41" dur="1000"/>
                                        <p:tgtEl>
                                          <p:spTgt spid="360"/>
                                        </p:tgtEl>
                                      </p:cBhvr>
                                    </p:animEffect>
                                    <p:anim calcmode="lin" valueType="num">
                                      <p:cBhvr>
                                        <p:cTn id="42" dur="1000" fill="hold"/>
                                        <p:tgtEl>
                                          <p:spTgt spid="360"/>
                                        </p:tgtEl>
                                        <p:attrNameLst>
                                          <p:attrName>ppt_x</p:attrName>
                                        </p:attrNameLst>
                                      </p:cBhvr>
                                      <p:tavLst>
                                        <p:tav tm="0">
                                          <p:val>
                                            <p:fltVal val="0.5"/>
                                          </p:val>
                                        </p:tav>
                                        <p:tav tm="100000">
                                          <p:val>
                                            <p:strVal val="#ppt_x"/>
                                          </p:val>
                                        </p:tav>
                                      </p:tavLst>
                                    </p:anim>
                                    <p:anim calcmode="lin" valueType="num">
                                      <p:cBhvr>
                                        <p:cTn id="43" dur="1000" fill="hold"/>
                                        <p:tgtEl>
                                          <p:spTgt spid="360"/>
                                        </p:tgtEl>
                                        <p:attrNameLst>
                                          <p:attrName>ppt_y</p:attrName>
                                        </p:attrNameLst>
                                      </p:cBhvr>
                                      <p:tavLst>
                                        <p:tav tm="0">
                                          <p:val>
                                            <p:fltVal val="0.5"/>
                                          </p:val>
                                        </p:tav>
                                        <p:tav tm="100000">
                                          <p:val>
                                            <p:strVal val="#ppt_y"/>
                                          </p:val>
                                        </p:tav>
                                      </p:tavLst>
                                    </p:anim>
                                  </p:childTnLst>
                                </p:cTn>
                              </p:par>
                              <p:par>
                                <p:cTn id="44" presetID="53" presetClass="entr" presetSubtype="528" fill="hold" nodeType="withEffect">
                                  <p:stCondLst>
                                    <p:cond delay="0"/>
                                  </p:stCondLst>
                                  <p:childTnLst>
                                    <p:set>
                                      <p:cBhvr>
                                        <p:cTn id="45" dur="1" fill="hold">
                                          <p:stCondLst>
                                            <p:cond delay="0"/>
                                          </p:stCondLst>
                                        </p:cTn>
                                        <p:tgtEl>
                                          <p:spTgt spid="391"/>
                                        </p:tgtEl>
                                        <p:attrNameLst>
                                          <p:attrName>style.visibility</p:attrName>
                                        </p:attrNameLst>
                                      </p:cBhvr>
                                      <p:to>
                                        <p:strVal val="visible"/>
                                      </p:to>
                                    </p:set>
                                    <p:anim calcmode="lin" valueType="num">
                                      <p:cBhvr>
                                        <p:cTn id="46" dur="1000" fill="hold"/>
                                        <p:tgtEl>
                                          <p:spTgt spid="391"/>
                                        </p:tgtEl>
                                        <p:attrNameLst>
                                          <p:attrName>ppt_w</p:attrName>
                                        </p:attrNameLst>
                                      </p:cBhvr>
                                      <p:tavLst>
                                        <p:tav tm="0">
                                          <p:val>
                                            <p:fltVal val="0"/>
                                          </p:val>
                                        </p:tav>
                                        <p:tav tm="100000">
                                          <p:val>
                                            <p:strVal val="#ppt_w"/>
                                          </p:val>
                                        </p:tav>
                                      </p:tavLst>
                                    </p:anim>
                                    <p:anim calcmode="lin" valueType="num">
                                      <p:cBhvr>
                                        <p:cTn id="47" dur="1000" fill="hold"/>
                                        <p:tgtEl>
                                          <p:spTgt spid="391"/>
                                        </p:tgtEl>
                                        <p:attrNameLst>
                                          <p:attrName>ppt_h</p:attrName>
                                        </p:attrNameLst>
                                      </p:cBhvr>
                                      <p:tavLst>
                                        <p:tav tm="0">
                                          <p:val>
                                            <p:fltVal val="0"/>
                                          </p:val>
                                        </p:tav>
                                        <p:tav tm="100000">
                                          <p:val>
                                            <p:strVal val="#ppt_h"/>
                                          </p:val>
                                        </p:tav>
                                      </p:tavLst>
                                    </p:anim>
                                    <p:animEffect transition="in" filter="fade">
                                      <p:cBhvr>
                                        <p:cTn id="48" dur="1000"/>
                                        <p:tgtEl>
                                          <p:spTgt spid="391"/>
                                        </p:tgtEl>
                                      </p:cBhvr>
                                    </p:animEffect>
                                    <p:anim calcmode="lin" valueType="num">
                                      <p:cBhvr>
                                        <p:cTn id="49" dur="1000" fill="hold"/>
                                        <p:tgtEl>
                                          <p:spTgt spid="391"/>
                                        </p:tgtEl>
                                        <p:attrNameLst>
                                          <p:attrName>ppt_x</p:attrName>
                                        </p:attrNameLst>
                                      </p:cBhvr>
                                      <p:tavLst>
                                        <p:tav tm="0">
                                          <p:val>
                                            <p:fltVal val="0.5"/>
                                          </p:val>
                                        </p:tav>
                                        <p:tav tm="100000">
                                          <p:val>
                                            <p:strVal val="#ppt_x"/>
                                          </p:val>
                                        </p:tav>
                                      </p:tavLst>
                                    </p:anim>
                                    <p:anim calcmode="lin" valueType="num">
                                      <p:cBhvr>
                                        <p:cTn id="50" dur="1000" fill="hold"/>
                                        <p:tgtEl>
                                          <p:spTgt spid="391"/>
                                        </p:tgtEl>
                                        <p:attrNameLst>
                                          <p:attrName>ppt_y</p:attrName>
                                        </p:attrNameLst>
                                      </p:cBhvr>
                                      <p:tavLst>
                                        <p:tav tm="0">
                                          <p:val>
                                            <p:fltVal val="0.5"/>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528" fill="hold" nodeType="clickEffect">
                                  <p:stCondLst>
                                    <p:cond delay="0"/>
                                  </p:stCondLst>
                                  <p:childTnLst>
                                    <p:set>
                                      <p:cBhvr>
                                        <p:cTn id="54" dur="1" fill="hold">
                                          <p:stCondLst>
                                            <p:cond delay="0"/>
                                          </p:stCondLst>
                                        </p:cTn>
                                        <p:tgtEl>
                                          <p:spTgt spid="392"/>
                                        </p:tgtEl>
                                        <p:attrNameLst>
                                          <p:attrName>style.visibility</p:attrName>
                                        </p:attrNameLst>
                                      </p:cBhvr>
                                      <p:to>
                                        <p:strVal val="visible"/>
                                      </p:to>
                                    </p:set>
                                    <p:anim calcmode="lin" valueType="num">
                                      <p:cBhvr>
                                        <p:cTn id="55" dur="1000" fill="hold"/>
                                        <p:tgtEl>
                                          <p:spTgt spid="392"/>
                                        </p:tgtEl>
                                        <p:attrNameLst>
                                          <p:attrName>ppt_w</p:attrName>
                                        </p:attrNameLst>
                                      </p:cBhvr>
                                      <p:tavLst>
                                        <p:tav tm="0">
                                          <p:val>
                                            <p:fltVal val="0"/>
                                          </p:val>
                                        </p:tav>
                                        <p:tav tm="100000">
                                          <p:val>
                                            <p:strVal val="#ppt_w"/>
                                          </p:val>
                                        </p:tav>
                                      </p:tavLst>
                                    </p:anim>
                                    <p:anim calcmode="lin" valueType="num">
                                      <p:cBhvr>
                                        <p:cTn id="56" dur="1000" fill="hold"/>
                                        <p:tgtEl>
                                          <p:spTgt spid="392"/>
                                        </p:tgtEl>
                                        <p:attrNameLst>
                                          <p:attrName>ppt_h</p:attrName>
                                        </p:attrNameLst>
                                      </p:cBhvr>
                                      <p:tavLst>
                                        <p:tav tm="0">
                                          <p:val>
                                            <p:fltVal val="0"/>
                                          </p:val>
                                        </p:tav>
                                        <p:tav tm="100000">
                                          <p:val>
                                            <p:strVal val="#ppt_h"/>
                                          </p:val>
                                        </p:tav>
                                      </p:tavLst>
                                    </p:anim>
                                    <p:animEffect transition="in" filter="fade">
                                      <p:cBhvr>
                                        <p:cTn id="57" dur="1000"/>
                                        <p:tgtEl>
                                          <p:spTgt spid="392"/>
                                        </p:tgtEl>
                                      </p:cBhvr>
                                    </p:animEffect>
                                    <p:anim calcmode="lin" valueType="num">
                                      <p:cBhvr>
                                        <p:cTn id="58" dur="1000" fill="hold"/>
                                        <p:tgtEl>
                                          <p:spTgt spid="392"/>
                                        </p:tgtEl>
                                        <p:attrNameLst>
                                          <p:attrName>ppt_x</p:attrName>
                                        </p:attrNameLst>
                                      </p:cBhvr>
                                      <p:tavLst>
                                        <p:tav tm="0">
                                          <p:val>
                                            <p:fltVal val="0.5"/>
                                          </p:val>
                                        </p:tav>
                                        <p:tav tm="100000">
                                          <p:val>
                                            <p:strVal val="#ppt_x"/>
                                          </p:val>
                                        </p:tav>
                                      </p:tavLst>
                                    </p:anim>
                                    <p:anim calcmode="lin" valueType="num">
                                      <p:cBhvr>
                                        <p:cTn id="59" dur="1000" fill="hold"/>
                                        <p:tgtEl>
                                          <p:spTgt spid="392"/>
                                        </p:tgtEl>
                                        <p:attrNameLst>
                                          <p:attrName>ppt_y</p:attrName>
                                        </p:attrNameLst>
                                      </p:cBhvr>
                                      <p:tavLst>
                                        <p:tav tm="0">
                                          <p:val>
                                            <p:fltVal val="0.5"/>
                                          </p:val>
                                        </p:tav>
                                        <p:tav tm="100000">
                                          <p:val>
                                            <p:strVal val="#ppt_y"/>
                                          </p:val>
                                        </p:tav>
                                      </p:tavLst>
                                    </p:anim>
                                  </p:childTnLst>
                                </p:cTn>
                              </p:par>
                              <p:par>
                                <p:cTn id="60" presetID="53" presetClass="entr" presetSubtype="528" fill="hold" nodeType="withEffect">
                                  <p:stCondLst>
                                    <p:cond delay="0"/>
                                  </p:stCondLst>
                                  <p:childTnLst>
                                    <p:set>
                                      <p:cBhvr>
                                        <p:cTn id="61" dur="1" fill="hold">
                                          <p:stCondLst>
                                            <p:cond delay="0"/>
                                          </p:stCondLst>
                                        </p:cTn>
                                        <p:tgtEl>
                                          <p:spTgt spid="363"/>
                                        </p:tgtEl>
                                        <p:attrNameLst>
                                          <p:attrName>style.visibility</p:attrName>
                                        </p:attrNameLst>
                                      </p:cBhvr>
                                      <p:to>
                                        <p:strVal val="visible"/>
                                      </p:to>
                                    </p:set>
                                    <p:anim calcmode="lin" valueType="num">
                                      <p:cBhvr>
                                        <p:cTn id="62" dur="1000" fill="hold"/>
                                        <p:tgtEl>
                                          <p:spTgt spid="363"/>
                                        </p:tgtEl>
                                        <p:attrNameLst>
                                          <p:attrName>ppt_w</p:attrName>
                                        </p:attrNameLst>
                                      </p:cBhvr>
                                      <p:tavLst>
                                        <p:tav tm="0">
                                          <p:val>
                                            <p:fltVal val="0"/>
                                          </p:val>
                                        </p:tav>
                                        <p:tav tm="100000">
                                          <p:val>
                                            <p:strVal val="#ppt_w"/>
                                          </p:val>
                                        </p:tav>
                                      </p:tavLst>
                                    </p:anim>
                                    <p:anim calcmode="lin" valueType="num">
                                      <p:cBhvr>
                                        <p:cTn id="63" dur="1000" fill="hold"/>
                                        <p:tgtEl>
                                          <p:spTgt spid="363"/>
                                        </p:tgtEl>
                                        <p:attrNameLst>
                                          <p:attrName>ppt_h</p:attrName>
                                        </p:attrNameLst>
                                      </p:cBhvr>
                                      <p:tavLst>
                                        <p:tav tm="0">
                                          <p:val>
                                            <p:fltVal val="0"/>
                                          </p:val>
                                        </p:tav>
                                        <p:tav tm="100000">
                                          <p:val>
                                            <p:strVal val="#ppt_h"/>
                                          </p:val>
                                        </p:tav>
                                      </p:tavLst>
                                    </p:anim>
                                    <p:animEffect transition="in" filter="fade">
                                      <p:cBhvr>
                                        <p:cTn id="64" dur="1000"/>
                                        <p:tgtEl>
                                          <p:spTgt spid="363"/>
                                        </p:tgtEl>
                                      </p:cBhvr>
                                    </p:animEffect>
                                    <p:anim calcmode="lin" valueType="num">
                                      <p:cBhvr>
                                        <p:cTn id="65" dur="1000" fill="hold"/>
                                        <p:tgtEl>
                                          <p:spTgt spid="363"/>
                                        </p:tgtEl>
                                        <p:attrNameLst>
                                          <p:attrName>ppt_x</p:attrName>
                                        </p:attrNameLst>
                                      </p:cBhvr>
                                      <p:tavLst>
                                        <p:tav tm="0">
                                          <p:val>
                                            <p:fltVal val="0.5"/>
                                          </p:val>
                                        </p:tav>
                                        <p:tav tm="100000">
                                          <p:val>
                                            <p:strVal val="#ppt_x"/>
                                          </p:val>
                                        </p:tav>
                                      </p:tavLst>
                                    </p:anim>
                                    <p:anim calcmode="lin" valueType="num">
                                      <p:cBhvr>
                                        <p:cTn id="66" dur="1000" fill="hold"/>
                                        <p:tgtEl>
                                          <p:spTgt spid="363"/>
                                        </p:tgtEl>
                                        <p:attrNameLst>
                                          <p:attrName>ppt_y</p:attrName>
                                        </p:attrNameLst>
                                      </p:cBhvr>
                                      <p:tavLst>
                                        <p:tav tm="0">
                                          <p:val>
                                            <p:fltVal val="0.5"/>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3" presetClass="entr" presetSubtype="528" fill="hold" nodeType="clickEffect">
                                  <p:stCondLst>
                                    <p:cond delay="0"/>
                                  </p:stCondLst>
                                  <p:childTnLst>
                                    <p:set>
                                      <p:cBhvr>
                                        <p:cTn id="70" dur="1" fill="hold">
                                          <p:stCondLst>
                                            <p:cond delay="0"/>
                                          </p:stCondLst>
                                        </p:cTn>
                                        <p:tgtEl>
                                          <p:spTgt spid="397"/>
                                        </p:tgtEl>
                                        <p:attrNameLst>
                                          <p:attrName>style.visibility</p:attrName>
                                        </p:attrNameLst>
                                      </p:cBhvr>
                                      <p:to>
                                        <p:strVal val="visible"/>
                                      </p:to>
                                    </p:set>
                                    <p:anim calcmode="lin" valueType="num">
                                      <p:cBhvr>
                                        <p:cTn id="71" dur="1000" fill="hold"/>
                                        <p:tgtEl>
                                          <p:spTgt spid="397"/>
                                        </p:tgtEl>
                                        <p:attrNameLst>
                                          <p:attrName>ppt_w</p:attrName>
                                        </p:attrNameLst>
                                      </p:cBhvr>
                                      <p:tavLst>
                                        <p:tav tm="0">
                                          <p:val>
                                            <p:fltVal val="0"/>
                                          </p:val>
                                        </p:tav>
                                        <p:tav tm="100000">
                                          <p:val>
                                            <p:strVal val="#ppt_w"/>
                                          </p:val>
                                        </p:tav>
                                      </p:tavLst>
                                    </p:anim>
                                    <p:anim calcmode="lin" valueType="num">
                                      <p:cBhvr>
                                        <p:cTn id="72" dur="1000" fill="hold"/>
                                        <p:tgtEl>
                                          <p:spTgt spid="397"/>
                                        </p:tgtEl>
                                        <p:attrNameLst>
                                          <p:attrName>ppt_h</p:attrName>
                                        </p:attrNameLst>
                                      </p:cBhvr>
                                      <p:tavLst>
                                        <p:tav tm="0">
                                          <p:val>
                                            <p:fltVal val="0"/>
                                          </p:val>
                                        </p:tav>
                                        <p:tav tm="100000">
                                          <p:val>
                                            <p:strVal val="#ppt_h"/>
                                          </p:val>
                                        </p:tav>
                                      </p:tavLst>
                                    </p:anim>
                                    <p:animEffect transition="in" filter="fade">
                                      <p:cBhvr>
                                        <p:cTn id="73" dur="1000"/>
                                        <p:tgtEl>
                                          <p:spTgt spid="397"/>
                                        </p:tgtEl>
                                      </p:cBhvr>
                                    </p:animEffect>
                                    <p:anim calcmode="lin" valueType="num">
                                      <p:cBhvr>
                                        <p:cTn id="74" dur="1000" fill="hold"/>
                                        <p:tgtEl>
                                          <p:spTgt spid="397"/>
                                        </p:tgtEl>
                                        <p:attrNameLst>
                                          <p:attrName>ppt_x</p:attrName>
                                        </p:attrNameLst>
                                      </p:cBhvr>
                                      <p:tavLst>
                                        <p:tav tm="0">
                                          <p:val>
                                            <p:fltVal val="0.5"/>
                                          </p:val>
                                        </p:tav>
                                        <p:tav tm="100000">
                                          <p:val>
                                            <p:strVal val="#ppt_x"/>
                                          </p:val>
                                        </p:tav>
                                      </p:tavLst>
                                    </p:anim>
                                    <p:anim calcmode="lin" valueType="num">
                                      <p:cBhvr>
                                        <p:cTn id="75" dur="1000" fill="hold"/>
                                        <p:tgtEl>
                                          <p:spTgt spid="397"/>
                                        </p:tgtEl>
                                        <p:attrNameLst>
                                          <p:attrName>ppt_y</p:attrName>
                                        </p:attrNameLst>
                                      </p:cBhvr>
                                      <p:tavLst>
                                        <p:tav tm="0">
                                          <p:val>
                                            <p:fltVal val="0.5"/>
                                          </p:val>
                                        </p:tav>
                                        <p:tav tm="100000">
                                          <p:val>
                                            <p:strVal val="#ppt_y"/>
                                          </p:val>
                                        </p:tav>
                                      </p:tavLst>
                                    </p:anim>
                                  </p:childTnLst>
                                </p:cTn>
                              </p:par>
                              <p:par>
                                <p:cTn id="76" presetID="53" presetClass="entr" presetSubtype="528" fill="hold" nodeType="withEffect">
                                  <p:stCondLst>
                                    <p:cond delay="0"/>
                                  </p:stCondLst>
                                  <p:childTnLst>
                                    <p:set>
                                      <p:cBhvr>
                                        <p:cTn id="77" dur="1" fill="hold">
                                          <p:stCondLst>
                                            <p:cond delay="0"/>
                                          </p:stCondLst>
                                        </p:cTn>
                                        <p:tgtEl>
                                          <p:spTgt spid="361"/>
                                        </p:tgtEl>
                                        <p:attrNameLst>
                                          <p:attrName>style.visibility</p:attrName>
                                        </p:attrNameLst>
                                      </p:cBhvr>
                                      <p:to>
                                        <p:strVal val="visible"/>
                                      </p:to>
                                    </p:set>
                                    <p:anim calcmode="lin" valueType="num">
                                      <p:cBhvr>
                                        <p:cTn id="78" dur="1000" fill="hold"/>
                                        <p:tgtEl>
                                          <p:spTgt spid="361"/>
                                        </p:tgtEl>
                                        <p:attrNameLst>
                                          <p:attrName>ppt_w</p:attrName>
                                        </p:attrNameLst>
                                      </p:cBhvr>
                                      <p:tavLst>
                                        <p:tav tm="0">
                                          <p:val>
                                            <p:fltVal val="0"/>
                                          </p:val>
                                        </p:tav>
                                        <p:tav tm="100000">
                                          <p:val>
                                            <p:strVal val="#ppt_w"/>
                                          </p:val>
                                        </p:tav>
                                      </p:tavLst>
                                    </p:anim>
                                    <p:anim calcmode="lin" valueType="num">
                                      <p:cBhvr>
                                        <p:cTn id="79" dur="1000" fill="hold"/>
                                        <p:tgtEl>
                                          <p:spTgt spid="361"/>
                                        </p:tgtEl>
                                        <p:attrNameLst>
                                          <p:attrName>ppt_h</p:attrName>
                                        </p:attrNameLst>
                                      </p:cBhvr>
                                      <p:tavLst>
                                        <p:tav tm="0">
                                          <p:val>
                                            <p:fltVal val="0"/>
                                          </p:val>
                                        </p:tav>
                                        <p:tav tm="100000">
                                          <p:val>
                                            <p:strVal val="#ppt_h"/>
                                          </p:val>
                                        </p:tav>
                                      </p:tavLst>
                                    </p:anim>
                                    <p:animEffect transition="in" filter="fade">
                                      <p:cBhvr>
                                        <p:cTn id="80" dur="1000"/>
                                        <p:tgtEl>
                                          <p:spTgt spid="361"/>
                                        </p:tgtEl>
                                      </p:cBhvr>
                                    </p:animEffect>
                                    <p:anim calcmode="lin" valueType="num">
                                      <p:cBhvr>
                                        <p:cTn id="81" dur="1000" fill="hold"/>
                                        <p:tgtEl>
                                          <p:spTgt spid="361"/>
                                        </p:tgtEl>
                                        <p:attrNameLst>
                                          <p:attrName>ppt_x</p:attrName>
                                        </p:attrNameLst>
                                      </p:cBhvr>
                                      <p:tavLst>
                                        <p:tav tm="0">
                                          <p:val>
                                            <p:fltVal val="0.5"/>
                                          </p:val>
                                        </p:tav>
                                        <p:tav tm="100000">
                                          <p:val>
                                            <p:strVal val="#ppt_x"/>
                                          </p:val>
                                        </p:tav>
                                      </p:tavLst>
                                    </p:anim>
                                    <p:anim calcmode="lin" valueType="num">
                                      <p:cBhvr>
                                        <p:cTn id="82" dur="1000" fill="hold"/>
                                        <p:tgtEl>
                                          <p:spTgt spid="361"/>
                                        </p:tgtEl>
                                        <p:attrNameLst>
                                          <p:attrName>ppt_y</p:attrName>
                                        </p:attrNameLst>
                                      </p:cBhvr>
                                      <p:tavLst>
                                        <p:tav tm="0">
                                          <p:val>
                                            <p:fltVal val="0.5"/>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3" presetClass="entr" presetSubtype="528" fill="hold" nodeType="clickEffect">
                                  <p:stCondLst>
                                    <p:cond delay="0"/>
                                  </p:stCondLst>
                                  <p:childTnLst>
                                    <p:set>
                                      <p:cBhvr>
                                        <p:cTn id="86" dur="1" fill="hold">
                                          <p:stCondLst>
                                            <p:cond delay="0"/>
                                          </p:stCondLst>
                                        </p:cTn>
                                        <p:tgtEl>
                                          <p:spTgt spid="364"/>
                                        </p:tgtEl>
                                        <p:attrNameLst>
                                          <p:attrName>style.visibility</p:attrName>
                                        </p:attrNameLst>
                                      </p:cBhvr>
                                      <p:to>
                                        <p:strVal val="visible"/>
                                      </p:to>
                                    </p:set>
                                    <p:anim calcmode="lin" valueType="num">
                                      <p:cBhvr>
                                        <p:cTn id="87" dur="1000" fill="hold"/>
                                        <p:tgtEl>
                                          <p:spTgt spid="364"/>
                                        </p:tgtEl>
                                        <p:attrNameLst>
                                          <p:attrName>ppt_w</p:attrName>
                                        </p:attrNameLst>
                                      </p:cBhvr>
                                      <p:tavLst>
                                        <p:tav tm="0">
                                          <p:val>
                                            <p:fltVal val="0"/>
                                          </p:val>
                                        </p:tav>
                                        <p:tav tm="100000">
                                          <p:val>
                                            <p:strVal val="#ppt_w"/>
                                          </p:val>
                                        </p:tav>
                                      </p:tavLst>
                                    </p:anim>
                                    <p:anim calcmode="lin" valueType="num">
                                      <p:cBhvr>
                                        <p:cTn id="88" dur="1000" fill="hold"/>
                                        <p:tgtEl>
                                          <p:spTgt spid="364"/>
                                        </p:tgtEl>
                                        <p:attrNameLst>
                                          <p:attrName>ppt_h</p:attrName>
                                        </p:attrNameLst>
                                      </p:cBhvr>
                                      <p:tavLst>
                                        <p:tav tm="0">
                                          <p:val>
                                            <p:fltVal val="0"/>
                                          </p:val>
                                        </p:tav>
                                        <p:tav tm="100000">
                                          <p:val>
                                            <p:strVal val="#ppt_h"/>
                                          </p:val>
                                        </p:tav>
                                      </p:tavLst>
                                    </p:anim>
                                    <p:animEffect transition="in" filter="fade">
                                      <p:cBhvr>
                                        <p:cTn id="89" dur="1000"/>
                                        <p:tgtEl>
                                          <p:spTgt spid="364"/>
                                        </p:tgtEl>
                                      </p:cBhvr>
                                    </p:animEffect>
                                    <p:anim calcmode="lin" valueType="num">
                                      <p:cBhvr>
                                        <p:cTn id="90" dur="1000" fill="hold"/>
                                        <p:tgtEl>
                                          <p:spTgt spid="364"/>
                                        </p:tgtEl>
                                        <p:attrNameLst>
                                          <p:attrName>ppt_x</p:attrName>
                                        </p:attrNameLst>
                                      </p:cBhvr>
                                      <p:tavLst>
                                        <p:tav tm="0">
                                          <p:val>
                                            <p:fltVal val="0.5"/>
                                          </p:val>
                                        </p:tav>
                                        <p:tav tm="100000">
                                          <p:val>
                                            <p:strVal val="#ppt_x"/>
                                          </p:val>
                                        </p:tav>
                                      </p:tavLst>
                                    </p:anim>
                                    <p:anim calcmode="lin" valueType="num">
                                      <p:cBhvr>
                                        <p:cTn id="91" dur="1000" fill="hold"/>
                                        <p:tgtEl>
                                          <p:spTgt spid="364"/>
                                        </p:tgtEl>
                                        <p:attrNameLst>
                                          <p:attrName>ppt_y</p:attrName>
                                        </p:attrNameLst>
                                      </p:cBhvr>
                                      <p:tavLst>
                                        <p:tav tm="0">
                                          <p:val>
                                            <p:fltVal val="0.5"/>
                                          </p:val>
                                        </p:tav>
                                        <p:tav tm="100000">
                                          <p:val>
                                            <p:strVal val="#ppt_y"/>
                                          </p:val>
                                        </p:tav>
                                      </p:tavLst>
                                    </p:anim>
                                  </p:childTnLst>
                                </p:cTn>
                              </p:par>
                              <p:par>
                                <p:cTn id="92" presetID="53" presetClass="entr" presetSubtype="528" fill="hold" nodeType="withEffect">
                                  <p:stCondLst>
                                    <p:cond delay="0"/>
                                  </p:stCondLst>
                                  <p:childTnLst>
                                    <p:set>
                                      <p:cBhvr>
                                        <p:cTn id="93" dur="1" fill="hold">
                                          <p:stCondLst>
                                            <p:cond delay="0"/>
                                          </p:stCondLst>
                                        </p:cTn>
                                        <p:tgtEl>
                                          <p:spTgt spid="394"/>
                                        </p:tgtEl>
                                        <p:attrNameLst>
                                          <p:attrName>style.visibility</p:attrName>
                                        </p:attrNameLst>
                                      </p:cBhvr>
                                      <p:to>
                                        <p:strVal val="visible"/>
                                      </p:to>
                                    </p:set>
                                    <p:anim calcmode="lin" valueType="num">
                                      <p:cBhvr>
                                        <p:cTn id="94" dur="1000" fill="hold"/>
                                        <p:tgtEl>
                                          <p:spTgt spid="394"/>
                                        </p:tgtEl>
                                        <p:attrNameLst>
                                          <p:attrName>ppt_w</p:attrName>
                                        </p:attrNameLst>
                                      </p:cBhvr>
                                      <p:tavLst>
                                        <p:tav tm="0">
                                          <p:val>
                                            <p:fltVal val="0"/>
                                          </p:val>
                                        </p:tav>
                                        <p:tav tm="100000">
                                          <p:val>
                                            <p:strVal val="#ppt_w"/>
                                          </p:val>
                                        </p:tav>
                                      </p:tavLst>
                                    </p:anim>
                                    <p:anim calcmode="lin" valueType="num">
                                      <p:cBhvr>
                                        <p:cTn id="95" dur="1000" fill="hold"/>
                                        <p:tgtEl>
                                          <p:spTgt spid="394"/>
                                        </p:tgtEl>
                                        <p:attrNameLst>
                                          <p:attrName>ppt_h</p:attrName>
                                        </p:attrNameLst>
                                      </p:cBhvr>
                                      <p:tavLst>
                                        <p:tav tm="0">
                                          <p:val>
                                            <p:fltVal val="0"/>
                                          </p:val>
                                        </p:tav>
                                        <p:tav tm="100000">
                                          <p:val>
                                            <p:strVal val="#ppt_h"/>
                                          </p:val>
                                        </p:tav>
                                      </p:tavLst>
                                    </p:anim>
                                    <p:animEffect transition="in" filter="fade">
                                      <p:cBhvr>
                                        <p:cTn id="96" dur="1000"/>
                                        <p:tgtEl>
                                          <p:spTgt spid="394"/>
                                        </p:tgtEl>
                                      </p:cBhvr>
                                    </p:animEffect>
                                    <p:anim calcmode="lin" valueType="num">
                                      <p:cBhvr>
                                        <p:cTn id="97" dur="1000" fill="hold"/>
                                        <p:tgtEl>
                                          <p:spTgt spid="394"/>
                                        </p:tgtEl>
                                        <p:attrNameLst>
                                          <p:attrName>ppt_x</p:attrName>
                                        </p:attrNameLst>
                                      </p:cBhvr>
                                      <p:tavLst>
                                        <p:tav tm="0">
                                          <p:val>
                                            <p:fltVal val="0.5"/>
                                          </p:val>
                                        </p:tav>
                                        <p:tav tm="100000">
                                          <p:val>
                                            <p:strVal val="#ppt_x"/>
                                          </p:val>
                                        </p:tav>
                                      </p:tavLst>
                                    </p:anim>
                                    <p:anim calcmode="lin" valueType="num">
                                      <p:cBhvr>
                                        <p:cTn id="98" dur="1000" fill="hold"/>
                                        <p:tgtEl>
                                          <p:spTgt spid="394"/>
                                        </p:tgtEl>
                                        <p:attrNameLst>
                                          <p:attrName>ppt_y</p:attrName>
                                        </p:attrNameLst>
                                      </p:cBhvr>
                                      <p:tavLst>
                                        <p:tav tm="0">
                                          <p:val>
                                            <p:fltVal val="0.5"/>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53" presetClass="entr" presetSubtype="528" fill="hold" nodeType="clickEffect">
                                  <p:stCondLst>
                                    <p:cond delay="0"/>
                                  </p:stCondLst>
                                  <p:childTnLst>
                                    <p:set>
                                      <p:cBhvr>
                                        <p:cTn id="102" dur="1" fill="hold">
                                          <p:stCondLst>
                                            <p:cond delay="0"/>
                                          </p:stCondLst>
                                        </p:cTn>
                                        <p:tgtEl>
                                          <p:spTgt spid="398"/>
                                        </p:tgtEl>
                                        <p:attrNameLst>
                                          <p:attrName>style.visibility</p:attrName>
                                        </p:attrNameLst>
                                      </p:cBhvr>
                                      <p:to>
                                        <p:strVal val="visible"/>
                                      </p:to>
                                    </p:set>
                                    <p:anim calcmode="lin" valueType="num">
                                      <p:cBhvr>
                                        <p:cTn id="103" dur="1000" fill="hold"/>
                                        <p:tgtEl>
                                          <p:spTgt spid="398"/>
                                        </p:tgtEl>
                                        <p:attrNameLst>
                                          <p:attrName>ppt_w</p:attrName>
                                        </p:attrNameLst>
                                      </p:cBhvr>
                                      <p:tavLst>
                                        <p:tav tm="0">
                                          <p:val>
                                            <p:fltVal val="0"/>
                                          </p:val>
                                        </p:tav>
                                        <p:tav tm="100000">
                                          <p:val>
                                            <p:strVal val="#ppt_w"/>
                                          </p:val>
                                        </p:tav>
                                      </p:tavLst>
                                    </p:anim>
                                    <p:anim calcmode="lin" valueType="num">
                                      <p:cBhvr>
                                        <p:cTn id="104" dur="1000" fill="hold"/>
                                        <p:tgtEl>
                                          <p:spTgt spid="398"/>
                                        </p:tgtEl>
                                        <p:attrNameLst>
                                          <p:attrName>ppt_h</p:attrName>
                                        </p:attrNameLst>
                                      </p:cBhvr>
                                      <p:tavLst>
                                        <p:tav tm="0">
                                          <p:val>
                                            <p:fltVal val="0"/>
                                          </p:val>
                                        </p:tav>
                                        <p:tav tm="100000">
                                          <p:val>
                                            <p:strVal val="#ppt_h"/>
                                          </p:val>
                                        </p:tav>
                                      </p:tavLst>
                                    </p:anim>
                                    <p:animEffect transition="in" filter="fade">
                                      <p:cBhvr>
                                        <p:cTn id="105" dur="1000"/>
                                        <p:tgtEl>
                                          <p:spTgt spid="398"/>
                                        </p:tgtEl>
                                      </p:cBhvr>
                                    </p:animEffect>
                                    <p:anim calcmode="lin" valueType="num">
                                      <p:cBhvr>
                                        <p:cTn id="106" dur="1000" fill="hold"/>
                                        <p:tgtEl>
                                          <p:spTgt spid="398"/>
                                        </p:tgtEl>
                                        <p:attrNameLst>
                                          <p:attrName>ppt_x</p:attrName>
                                        </p:attrNameLst>
                                      </p:cBhvr>
                                      <p:tavLst>
                                        <p:tav tm="0">
                                          <p:val>
                                            <p:fltVal val="0.5"/>
                                          </p:val>
                                        </p:tav>
                                        <p:tav tm="100000">
                                          <p:val>
                                            <p:strVal val="#ppt_x"/>
                                          </p:val>
                                        </p:tav>
                                      </p:tavLst>
                                    </p:anim>
                                    <p:anim calcmode="lin" valueType="num">
                                      <p:cBhvr>
                                        <p:cTn id="107" dur="1000" fill="hold"/>
                                        <p:tgtEl>
                                          <p:spTgt spid="398"/>
                                        </p:tgtEl>
                                        <p:attrNameLst>
                                          <p:attrName>ppt_y</p:attrName>
                                        </p:attrNameLst>
                                      </p:cBhvr>
                                      <p:tavLst>
                                        <p:tav tm="0">
                                          <p:val>
                                            <p:fltVal val="0.5"/>
                                          </p:val>
                                        </p:tav>
                                        <p:tav tm="100000">
                                          <p:val>
                                            <p:strVal val="#ppt_y"/>
                                          </p:val>
                                        </p:tav>
                                      </p:tavLst>
                                    </p:anim>
                                  </p:childTnLst>
                                </p:cTn>
                              </p:par>
                              <p:par>
                                <p:cTn id="108" presetID="53" presetClass="entr" presetSubtype="528" fill="hold" nodeType="withEffect">
                                  <p:stCondLst>
                                    <p:cond delay="0"/>
                                  </p:stCondLst>
                                  <p:childTnLst>
                                    <p:set>
                                      <p:cBhvr>
                                        <p:cTn id="109" dur="1" fill="hold">
                                          <p:stCondLst>
                                            <p:cond delay="0"/>
                                          </p:stCondLst>
                                        </p:cTn>
                                        <p:tgtEl>
                                          <p:spTgt spid="395"/>
                                        </p:tgtEl>
                                        <p:attrNameLst>
                                          <p:attrName>style.visibility</p:attrName>
                                        </p:attrNameLst>
                                      </p:cBhvr>
                                      <p:to>
                                        <p:strVal val="visible"/>
                                      </p:to>
                                    </p:set>
                                    <p:anim calcmode="lin" valueType="num">
                                      <p:cBhvr>
                                        <p:cTn id="110" dur="1000" fill="hold"/>
                                        <p:tgtEl>
                                          <p:spTgt spid="395"/>
                                        </p:tgtEl>
                                        <p:attrNameLst>
                                          <p:attrName>ppt_w</p:attrName>
                                        </p:attrNameLst>
                                      </p:cBhvr>
                                      <p:tavLst>
                                        <p:tav tm="0">
                                          <p:val>
                                            <p:fltVal val="0"/>
                                          </p:val>
                                        </p:tav>
                                        <p:tav tm="100000">
                                          <p:val>
                                            <p:strVal val="#ppt_w"/>
                                          </p:val>
                                        </p:tav>
                                      </p:tavLst>
                                    </p:anim>
                                    <p:anim calcmode="lin" valueType="num">
                                      <p:cBhvr>
                                        <p:cTn id="111" dur="1000" fill="hold"/>
                                        <p:tgtEl>
                                          <p:spTgt spid="395"/>
                                        </p:tgtEl>
                                        <p:attrNameLst>
                                          <p:attrName>ppt_h</p:attrName>
                                        </p:attrNameLst>
                                      </p:cBhvr>
                                      <p:tavLst>
                                        <p:tav tm="0">
                                          <p:val>
                                            <p:fltVal val="0"/>
                                          </p:val>
                                        </p:tav>
                                        <p:tav tm="100000">
                                          <p:val>
                                            <p:strVal val="#ppt_h"/>
                                          </p:val>
                                        </p:tav>
                                      </p:tavLst>
                                    </p:anim>
                                    <p:animEffect transition="in" filter="fade">
                                      <p:cBhvr>
                                        <p:cTn id="112" dur="1000"/>
                                        <p:tgtEl>
                                          <p:spTgt spid="395"/>
                                        </p:tgtEl>
                                      </p:cBhvr>
                                    </p:animEffect>
                                    <p:anim calcmode="lin" valueType="num">
                                      <p:cBhvr>
                                        <p:cTn id="113" dur="1000" fill="hold"/>
                                        <p:tgtEl>
                                          <p:spTgt spid="395"/>
                                        </p:tgtEl>
                                        <p:attrNameLst>
                                          <p:attrName>ppt_x</p:attrName>
                                        </p:attrNameLst>
                                      </p:cBhvr>
                                      <p:tavLst>
                                        <p:tav tm="0">
                                          <p:val>
                                            <p:fltVal val="0.5"/>
                                          </p:val>
                                        </p:tav>
                                        <p:tav tm="100000">
                                          <p:val>
                                            <p:strVal val="#ppt_x"/>
                                          </p:val>
                                        </p:tav>
                                      </p:tavLst>
                                    </p:anim>
                                    <p:anim calcmode="lin" valueType="num">
                                      <p:cBhvr>
                                        <p:cTn id="114" dur="1000" fill="hold"/>
                                        <p:tgtEl>
                                          <p:spTgt spid="395"/>
                                        </p:tgtEl>
                                        <p:attrNameLst>
                                          <p:attrName>ppt_y</p:attrName>
                                        </p:attrNameLst>
                                      </p:cBhvr>
                                      <p:tavLst>
                                        <p:tav tm="0">
                                          <p:val>
                                            <p:fltVal val="0.5"/>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53" presetClass="entr" presetSubtype="528" fill="hold" nodeType="clickEffect">
                                  <p:stCondLst>
                                    <p:cond delay="0"/>
                                  </p:stCondLst>
                                  <p:childTnLst>
                                    <p:set>
                                      <p:cBhvr>
                                        <p:cTn id="118" dur="1" fill="hold">
                                          <p:stCondLst>
                                            <p:cond delay="0"/>
                                          </p:stCondLst>
                                        </p:cTn>
                                        <p:tgtEl>
                                          <p:spTgt spid="399"/>
                                        </p:tgtEl>
                                        <p:attrNameLst>
                                          <p:attrName>style.visibility</p:attrName>
                                        </p:attrNameLst>
                                      </p:cBhvr>
                                      <p:to>
                                        <p:strVal val="visible"/>
                                      </p:to>
                                    </p:set>
                                    <p:anim calcmode="lin" valueType="num">
                                      <p:cBhvr>
                                        <p:cTn id="119" dur="1000" fill="hold"/>
                                        <p:tgtEl>
                                          <p:spTgt spid="399"/>
                                        </p:tgtEl>
                                        <p:attrNameLst>
                                          <p:attrName>ppt_w</p:attrName>
                                        </p:attrNameLst>
                                      </p:cBhvr>
                                      <p:tavLst>
                                        <p:tav tm="0">
                                          <p:val>
                                            <p:fltVal val="0"/>
                                          </p:val>
                                        </p:tav>
                                        <p:tav tm="100000">
                                          <p:val>
                                            <p:strVal val="#ppt_w"/>
                                          </p:val>
                                        </p:tav>
                                      </p:tavLst>
                                    </p:anim>
                                    <p:anim calcmode="lin" valueType="num">
                                      <p:cBhvr>
                                        <p:cTn id="120" dur="1000" fill="hold"/>
                                        <p:tgtEl>
                                          <p:spTgt spid="399"/>
                                        </p:tgtEl>
                                        <p:attrNameLst>
                                          <p:attrName>ppt_h</p:attrName>
                                        </p:attrNameLst>
                                      </p:cBhvr>
                                      <p:tavLst>
                                        <p:tav tm="0">
                                          <p:val>
                                            <p:fltVal val="0"/>
                                          </p:val>
                                        </p:tav>
                                        <p:tav tm="100000">
                                          <p:val>
                                            <p:strVal val="#ppt_h"/>
                                          </p:val>
                                        </p:tav>
                                      </p:tavLst>
                                    </p:anim>
                                    <p:animEffect transition="in" filter="fade">
                                      <p:cBhvr>
                                        <p:cTn id="121" dur="1000"/>
                                        <p:tgtEl>
                                          <p:spTgt spid="399"/>
                                        </p:tgtEl>
                                      </p:cBhvr>
                                    </p:animEffect>
                                    <p:anim calcmode="lin" valueType="num">
                                      <p:cBhvr>
                                        <p:cTn id="122" dur="1000" fill="hold"/>
                                        <p:tgtEl>
                                          <p:spTgt spid="399"/>
                                        </p:tgtEl>
                                        <p:attrNameLst>
                                          <p:attrName>ppt_x</p:attrName>
                                        </p:attrNameLst>
                                      </p:cBhvr>
                                      <p:tavLst>
                                        <p:tav tm="0">
                                          <p:val>
                                            <p:fltVal val="0.5"/>
                                          </p:val>
                                        </p:tav>
                                        <p:tav tm="100000">
                                          <p:val>
                                            <p:strVal val="#ppt_x"/>
                                          </p:val>
                                        </p:tav>
                                      </p:tavLst>
                                    </p:anim>
                                    <p:anim calcmode="lin" valueType="num">
                                      <p:cBhvr>
                                        <p:cTn id="123" dur="1000" fill="hold"/>
                                        <p:tgtEl>
                                          <p:spTgt spid="399"/>
                                        </p:tgtEl>
                                        <p:attrNameLst>
                                          <p:attrName>ppt_y</p:attrName>
                                        </p:attrNameLst>
                                      </p:cBhvr>
                                      <p:tavLst>
                                        <p:tav tm="0">
                                          <p:val>
                                            <p:fltVal val="0.5"/>
                                          </p:val>
                                        </p:tav>
                                        <p:tav tm="100000">
                                          <p:val>
                                            <p:strVal val="#ppt_y"/>
                                          </p:val>
                                        </p:tav>
                                      </p:tavLst>
                                    </p:anim>
                                  </p:childTnLst>
                                </p:cTn>
                              </p:par>
                              <p:par>
                                <p:cTn id="124" presetID="53" presetClass="entr" presetSubtype="528" fill="hold" nodeType="withEffect">
                                  <p:stCondLst>
                                    <p:cond delay="0"/>
                                  </p:stCondLst>
                                  <p:childTnLst>
                                    <p:set>
                                      <p:cBhvr>
                                        <p:cTn id="125" dur="1" fill="hold">
                                          <p:stCondLst>
                                            <p:cond delay="0"/>
                                          </p:stCondLst>
                                        </p:cTn>
                                        <p:tgtEl>
                                          <p:spTgt spid="396"/>
                                        </p:tgtEl>
                                        <p:attrNameLst>
                                          <p:attrName>style.visibility</p:attrName>
                                        </p:attrNameLst>
                                      </p:cBhvr>
                                      <p:to>
                                        <p:strVal val="visible"/>
                                      </p:to>
                                    </p:set>
                                    <p:anim calcmode="lin" valueType="num">
                                      <p:cBhvr>
                                        <p:cTn id="126" dur="1000" fill="hold"/>
                                        <p:tgtEl>
                                          <p:spTgt spid="396"/>
                                        </p:tgtEl>
                                        <p:attrNameLst>
                                          <p:attrName>ppt_w</p:attrName>
                                        </p:attrNameLst>
                                      </p:cBhvr>
                                      <p:tavLst>
                                        <p:tav tm="0">
                                          <p:val>
                                            <p:fltVal val="0"/>
                                          </p:val>
                                        </p:tav>
                                        <p:tav tm="100000">
                                          <p:val>
                                            <p:strVal val="#ppt_w"/>
                                          </p:val>
                                        </p:tav>
                                      </p:tavLst>
                                    </p:anim>
                                    <p:anim calcmode="lin" valueType="num">
                                      <p:cBhvr>
                                        <p:cTn id="127" dur="1000" fill="hold"/>
                                        <p:tgtEl>
                                          <p:spTgt spid="396"/>
                                        </p:tgtEl>
                                        <p:attrNameLst>
                                          <p:attrName>ppt_h</p:attrName>
                                        </p:attrNameLst>
                                      </p:cBhvr>
                                      <p:tavLst>
                                        <p:tav tm="0">
                                          <p:val>
                                            <p:fltVal val="0"/>
                                          </p:val>
                                        </p:tav>
                                        <p:tav tm="100000">
                                          <p:val>
                                            <p:strVal val="#ppt_h"/>
                                          </p:val>
                                        </p:tav>
                                      </p:tavLst>
                                    </p:anim>
                                    <p:animEffect transition="in" filter="fade">
                                      <p:cBhvr>
                                        <p:cTn id="128" dur="1000"/>
                                        <p:tgtEl>
                                          <p:spTgt spid="396"/>
                                        </p:tgtEl>
                                      </p:cBhvr>
                                    </p:animEffect>
                                    <p:anim calcmode="lin" valueType="num">
                                      <p:cBhvr>
                                        <p:cTn id="129" dur="1000" fill="hold"/>
                                        <p:tgtEl>
                                          <p:spTgt spid="396"/>
                                        </p:tgtEl>
                                        <p:attrNameLst>
                                          <p:attrName>ppt_x</p:attrName>
                                        </p:attrNameLst>
                                      </p:cBhvr>
                                      <p:tavLst>
                                        <p:tav tm="0">
                                          <p:val>
                                            <p:fltVal val="0.5"/>
                                          </p:val>
                                        </p:tav>
                                        <p:tav tm="100000">
                                          <p:val>
                                            <p:strVal val="#ppt_x"/>
                                          </p:val>
                                        </p:tav>
                                      </p:tavLst>
                                    </p:anim>
                                    <p:anim calcmode="lin" valueType="num">
                                      <p:cBhvr>
                                        <p:cTn id="130" dur="1000" fill="hold"/>
                                        <p:tgtEl>
                                          <p:spTgt spid="39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80142-58FD-316E-DD21-16B7BF446CDD}"/>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4E5A88D5-1089-A85E-D031-F840A5F28FC6}"/>
              </a:ext>
            </a:extLst>
          </p:cNvPr>
          <p:cNvSpPr/>
          <p:nvPr/>
        </p:nvSpPr>
        <p:spPr>
          <a:xfrm>
            <a:off x="2"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1B7024DF-B150-3987-FD2F-1AF92B5F9425}"/>
              </a:ext>
            </a:extLst>
          </p:cNvPr>
          <p:cNvSpPr>
            <a:spLocks noGrp="1"/>
          </p:cNvSpPr>
          <p:nvPr>
            <p:ph type="ctrTitle"/>
          </p:nvPr>
        </p:nvSpPr>
        <p:spPr>
          <a:xfrm>
            <a:off x="3333749" y="4057858"/>
            <a:ext cx="8867775" cy="2344855"/>
          </a:xfrm>
        </p:spPr>
        <p:txBody>
          <a:bodyPr anchor="ctr">
            <a:normAutofit/>
          </a:bodyPr>
          <a:lstStyle/>
          <a:p>
            <a:pPr algn="l">
              <a:lnSpc>
                <a:spcPct val="100000"/>
              </a:lnSpc>
            </a:pPr>
            <a:r>
              <a:rPr lang="en-US" sz="4400" b="1" dirty="0">
                <a:solidFill>
                  <a:schemeClr val="accent2">
                    <a:lumMod val="75000"/>
                  </a:schemeClr>
                </a:solidFill>
                <a:latin typeface="Berlin Sans FB Demi" panose="020E0802020502020306" pitchFamily="34" charset="0"/>
                <a:cs typeface="Poppins" panose="00000500000000000000" pitchFamily="2" charset="0"/>
              </a:rPr>
              <a:t>OPPORTUNITIES FOR CAPGEMINI</a:t>
            </a:r>
            <a:endParaRPr lang="en-IN" sz="4400" b="1" dirty="0">
              <a:solidFill>
                <a:schemeClr val="accent2">
                  <a:lumMod val="75000"/>
                </a:schemeClr>
              </a:solidFill>
              <a:latin typeface="Berlin Sans FB Demi" panose="020E0802020502020306" pitchFamily="34" charset="0"/>
              <a:cs typeface="Poppins" panose="00000500000000000000" pitchFamily="2" charset="0"/>
            </a:endParaRPr>
          </a:p>
        </p:txBody>
      </p:sp>
      <p:pic>
        <p:nvPicPr>
          <p:cNvPr id="2" name="Picture 2">
            <a:extLst>
              <a:ext uri="{FF2B5EF4-FFF2-40B4-BE49-F238E27FC236}">
                <a16:creationId xmlns:a16="http://schemas.microsoft.com/office/drawing/2014/main" id="{20853AA5-D14C-1C3D-CE58-62D3B87C147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47000"/>
                    </a14:imgEffect>
                  </a14:imgLayer>
                </a14:imgProps>
              </a:ext>
              <a:ext uri="{28A0092B-C50C-407E-A947-70E740481C1C}">
                <a14:useLocalDpi xmlns:a14="http://schemas.microsoft.com/office/drawing/2010/main" val="0"/>
              </a:ext>
            </a:extLst>
          </a:blip>
          <a:srcRect l="10440" t="26201" r="9183" b="26193"/>
          <a:stretch/>
        </p:blipFill>
        <p:spPr bwMode="auto">
          <a:xfrm>
            <a:off x="5838662" y="3429000"/>
            <a:ext cx="3857947" cy="92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5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33708-74BB-B75F-0DA2-DB2AC091DA8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3044750-92AD-A555-D6C0-38A5F7FC0BF2}"/>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OPPORTUNITIES FOR CAPGEMINI (1/2)</a:t>
            </a:r>
          </a:p>
        </p:txBody>
      </p:sp>
      <p:cxnSp>
        <p:nvCxnSpPr>
          <p:cNvPr id="3" name="Straight Connector 2">
            <a:extLst>
              <a:ext uri="{FF2B5EF4-FFF2-40B4-BE49-F238E27FC236}">
                <a16:creationId xmlns:a16="http://schemas.microsoft.com/office/drawing/2014/main" id="{C4B5AE3D-4210-4EF3-9B19-18EEDE9C193F}"/>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8F970EA-9AF5-C53A-1DAF-E7BD07C35EFC}"/>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140" name="Group 139">
            <a:extLst>
              <a:ext uri="{FF2B5EF4-FFF2-40B4-BE49-F238E27FC236}">
                <a16:creationId xmlns:a16="http://schemas.microsoft.com/office/drawing/2014/main" id="{EAEBB825-A28F-98E8-6831-C6AAD7B5DD0C}"/>
              </a:ext>
            </a:extLst>
          </p:cNvPr>
          <p:cNvGrpSpPr/>
          <p:nvPr/>
        </p:nvGrpSpPr>
        <p:grpSpPr>
          <a:xfrm>
            <a:off x="3887888" y="1292059"/>
            <a:ext cx="3641270" cy="5046149"/>
            <a:chOff x="3843809" y="1107333"/>
            <a:chExt cx="3641270" cy="5046149"/>
          </a:xfrm>
        </p:grpSpPr>
        <p:sp>
          <p:nvSpPr>
            <p:cNvPr id="64" name="Freeform: Shape 63">
              <a:extLst>
                <a:ext uri="{FF2B5EF4-FFF2-40B4-BE49-F238E27FC236}">
                  <a16:creationId xmlns:a16="http://schemas.microsoft.com/office/drawing/2014/main" id="{2389676E-E079-44A4-8435-8150CE702E87}"/>
                </a:ext>
              </a:extLst>
            </p:cNvPr>
            <p:cNvSpPr/>
            <p:nvPr/>
          </p:nvSpPr>
          <p:spPr>
            <a:xfrm>
              <a:off x="3843809" y="4159692"/>
              <a:ext cx="3641270" cy="1993790"/>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65" name="Straight Connector 64">
              <a:extLst>
                <a:ext uri="{FF2B5EF4-FFF2-40B4-BE49-F238E27FC236}">
                  <a16:creationId xmlns:a16="http://schemas.microsoft.com/office/drawing/2014/main" id="{60BA9F09-C433-4FE9-B2DD-5B4BA86E2C6A}"/>
                </a:ext>
              </a:extLst>
            </p:cNvPr>
            <p:cNvCxnSpPr>
              <a:cxnSpLocks/>
            </p:cNvCxnSpPr>
            <p:nvPr/>
          </p:nvCxnSpPr>
          <p:spPr>
            <a:xfrm flipH="1">
              <a:off x="5604331" y="2101074"/>
              <a:ext cx="570" cy="2219879"/>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6" name="Speech Bubble: Oval 65">
              <a:extLst>
                <a:ext uri="{FF2B5EF4-FFF2-40B4-BE49-F238E27FC236}">
                  <a16:creationId xmlns:a16="http://schemas.microsoft.com/office/drawing/2014/main" id="{6B3118C3-2D70-46CA-861B-607FA80D5933}"/>
                </a:ext>
              </a:extLst>
            </p:cNvPr>
            <p:cNvSpPr/>
            <p:nvPr/>
          </p:nvSpPr>
          <p:spPr>
            <a:xfrm>
              <a:off x="5112793" y="1107333"/>
              <a:ext cx="993741" cy="993741"/>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5" name="TextBox 57">
              <a:extLst>
                <a:ext uri="{FF2B5EF4-FFF2-40B4-BE49-F238E27FC236}">
                  <a16:creationId xmlns:a16="http://schemas.microsoft.com/office/drawing/2014/main" id="{94FCD407-0DC3-4B9B-9DCB-C773FB4A109D}"/>
                </a:ext>
              </a:extLst>
            </p:cNvPr>
            <p:cNvSpPr txBox="1"/>
            <p:nvPr/>
          </p:nvSpPr>
          <p:spPr>
            <a:xfrm>
              <a:off x="5330091" y="1373371"/>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03</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03" name="TextBox 93">
              <a:extLst>
                <a:ext uri="{FF2B5EF4-FFF2-40B4-BE49-F238E27FC236}">
                  <a16:creationId xmlns:a16="http://schemas.microsoft.com/office/drawing/2014/main" id="{57ABCA64-46D0-D903-127B-263A29410786}"/>
                </a:ext>
              </a:extLst>
            </p:cNvPr>
            <p:cNvSpPr txBox="1"/>
            <p:nvPr/>
          </p:nvSpPr>
          <p:spPr>
            <a:xfrm>
              <a:off x="4662075" y="4528518"/>
              <a:ext cx="1876123"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Implementing Cybersecurity Solutions</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104" name="Group 103">
              <a:extLst>
                <a:ext uri="{FF2B5EF4-FFF2-40B4-BE49-F238E27FC236}">
                  <a16:creationId xmlns:a16="http://schemas.microsoft.com/office/drawing/2014/main" id="{25161639-FD89-9E15-E75C-3676862F60FB}"/>
                </a:ext>
              </a:extLst>
            </p:cNvPr>
            <p:cNvGrpSpPr/>
            <p:nvPr/>
          </p:nvGrpSpPr>
          <p:grpSpPr>
            <a:xfrm>
              <a:off x="6462276" y="4376909"/>
              <a:ext cx="742426" cy="595547"/>
              <a:chOff x="4350898" y="2569168"/>
              <a:chExt cx="992531" cy="992531"/>
            </a:xfrm>
          </p:grpSpPr>
          <p:sp>
            <p:nvSpPr>
              <p:cNvPr id="105" name="Oval 104">
                <a:extLst>
                  <a:ext uri="{FF2B5EF4-FFF2-40B4-BE49-F238E27FC236}">
                    <a16:creationId xmlns:a16="http://schemas.microsoft.com/office/drawing/2014/main" id="{076B850F-4A54-0226-4143-288F37EC5FCA}"/>
                  </a:ext>
                </a:extLst>
              </p:cNvPr>
              <p:cNvSpPr/>
              <p:nvPr/>
            </p:nvSpPr>
            <p:spPr>
              <a:xfrm>
                <a:off x="4350898" y="2569168"/>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06" name="Graphic 97">
                <a:extLst>
                  <a:ext uri="{FF2B5EF4-FFF2-40B4-BE49-F238E27FC236}">
                    <a16:creationId xmlns:a16="http://schemas.microsoft.com/office/drawing/2014/main" id="{5287FE9A-BA0C-34BF-28BF-606705B1DB9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p:blipFill>
            <p:spPr>
              <a:xfrm>
                <a:off x="4573141" y="2804937"/>
                <a:ext cx="544020" cy="539999"/>
              </a:xfrm>
              <a:prstGeom prst="rect">
                <a:avLst/>
              </a:prstGeom>
            </p:spPr>
          </p:pic>
        </p:grpSp>
        <p:sp>
          <p:nvSpPr>
            <p:cNvPr id="107" name="TextBox 80">
              <a:extLst>
                <a:ext uri="{FF2B5EF4-FFF2-40B4-BE49-F238E27FC236}">
                  <a16:creationId xmlns:a16="http://schemas.microsoft.com/office/drawing/2014/main" id="{09DD128D-AA70-5BA5-8650-014995BC91AA}"/>
                </a:ext>
              </a:extLst>
            </p:cNvPr>
            <p:cNvSpPr txBox="1"/>
            <p:nvPr/>
          </p:nvSpPr>
          <p:spPr>
            <a:xfrm>
              <a:off x="4031717" y="5046716"/>
              <a:ext cx="3301961"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Capgemini’s cybersecurity expertise can help Disney strengthen its digital security, protect customer data, and ensure compliance with privacy regulations by implementing advanced security protocols, real-time threat detection, and secure payment systems to combat evolving cyber threats</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grpSp>
        <p:nvGrpSpPr>
          <p:cNvPr id="142" name="Group 141">
            <a:extLst>
              <a:ext uri="{FF2B5EF4-FFF2-40B4-BE49-F238E27FC236}">
                <a16:creationId xmlns:a16="http://schemas.microsoft.com/office/drawing/2014/main" id="{46D3968E-C68E-16C7-CDA0-045972615B03}"/>
              </a:ext>
            </a:extLst>
          </p:cNvPr>
          <p:cNvGrpSpPr/>
          <p:nvPr/>
        </p:nvGrpSpPr>
        <p:grpSpPr>
          <a:xfrm>
            <a:off x="7905612" y="1331927"/>
            <a:ext cx="3330460" cy="4608823"/>
            <a:chOff x="8083199" y="1147201"/>
            <a:chExt cx="3330460" cy="4678584"/>
          </a:xfrm>
        </p:grpSpPr>
        <p:sp>
          <p:nvSpPr>
            <p:cNvPr id="75" name="Freeform: Shape 74">
              <a:extLst>
                <a:ext uri="{FF2B5EF4-FFF2-40B4-BE49-F238E27FC236}">
                  <a16:creationId xmlns:a16="http://schemas.microsoft.com/office/drawing/2014/main" id="{FE1937BB-0720-4098-B5AC-D15551C6B1AD}"/>
                </a:ext>
              </a:extLst>
            </p:cNvPr>
            <p:cNvSpPr/>
            <p:nvPr/>
          </p:nvSpPr>
          <p:spPr>
            <a:xfrm>
              <a:off x="8083199" y="3801816"/>
              <a:ext cx="3330460" cy="2023969"/>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76" name="Straight Connector 75">
              <a:extLst>
                <a:ext uri="{FF2B5EF4-FFF2-40B4-BE49-F238E27FC236}">
                  <a16:creationId xmlns:a16="http://schemas.microsoft.com/office/drawing/2014/main" id="{F2E69494-D4A0-4640-9095-16CDED4F0C82}"/>
                </a:ext>
              </a:extLst>
            </p:cNvPr>
            <p:cNvCxnSpPr>
              <a:cxnSpLocks/>
            </p:cNvCxnSpPr>
            <p:nvPr/>
          </p:nvCxnSpPr>
          <p:spPr>
            <a:xfrm>
              <a:off x="9673880" y="2138864"/>
              <a:ext cx="0" cy="1810523"/>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7" name="Speech Bubble: Oval 76">
              <a:extLst>
                <a:ext uri="{FF2B5EF4-FFF2-40B4-BE49-F238E27FC236}">
                  <a16:creationId xmlns:a16="http://schemas.microsoft.com/office/drawing/2014/main" id="{49D6672E-1B87-44CF-BAE7-40718755BE0D}"/>
                </a:ext>
              </a:extLst>
            </p:cNvPr>
            <p:cNvSpPr/>
            <p:nvPr/>
          </p:nvSpPr>
          <p:spPr>
            <a:xfrm>
              <a:off x="9260851" y="1147201"/>
              <a:ext cx="827007" cy="827007"/>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7" name="TextBox 59">
              <a:extLst>
                <a:ext uri="{FF2B5EF4-FFF2-40B4-BE49-F238E27FC236}">
                  <a16:creationId xmlns:a16="http://schemas.microsoft.com/office/drawing/2014/main" id="{427BD5FB-9E5B-485E-B353-FFADE5C02A09}"/>
                </a:ext>
              </a:extLst>
            </p:cNvPr>
            <p:cNvSpPr txBox="1"/>
            <p:nvPr/>
          </p:nvSpPr>
          <p:spPr>
            <a:xfrm>
              <a:off x="9404308" y="1329872"/>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05</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08" name="TextBox 93">
              <a:extLst>
                <a:ext uri="{FF2B5EF4-FFF2-40B4-BE49-F238E27FC236}">
                  <a16:creationId xmlns:a16="http://schemas.microsoft.com/office/drawing/2014/main" id="{46E3576F-473A-00DB-7118-31DD68A696E3}"/>
                </a:ext>
              </a:extLst>
            </p:cNvPr>
            <p:cNvSpPr txBox="1"/>
            <p:nvPr/>
          </p:nvSpPr>
          <p:spPr>
            <a:xfrm>
              <a:off x="8951287" y="4220915"/>
              <a:ext cx="1521020" cy="4217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Provide Immersive Experiences</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109" name="Group 108">
              <a:extLst>
                <a:ext uri="{FF2B5EF4-FFF2-40B4-BE49-F238E27FC236}">
                  <a16:creationId xmlns:a16="http://schemas.microsoft.com/office/drawing/2014/main" id="{3DA414D7-79BA-BAF4-EC6A-EA26EAF3BFE1}"/>
                </a:ext>
              </a:extLst>
            </p:cNvPr>
            <p:cNvGrpSpPr/>
            <p:nvPr/>
          </p:nvGrpSpPr>
          <p:grpSpPr>
            <a:xfrm>
              <a:off x="10524768" y="3973001"/>
              <a:ext cx="742426" cy="595547"/>
              <a:chOff x="4256208" y="2567440"/>
              <a:chExt cx="992531" cy="992531"/>
            </a:xfrm>
          </p:grpSpPr>
          <p:sp>
            <p:nvSpPr>
              <p:cNvPr id="110" name="Oval 109">
                <a:extLst>
                  <a:ext uri="{FF2B5EF4-FFF2-40B4-BE49-F238E27FC236}">
                    <a16:creationId xmlns:a16="http://schemas.microsoft.com/office/drawing/2014/main" id="{EBE75195-6BAC-4FB6-E673-784B76C1D30C}"/>
                  </a:ext>
                </a:extLst>
              </p:cNvPr>
              <p:cNvSpPr/>
              <p:nvPr/>
            </p:nvSpPr>
            <p:spPr>
              <a:xfrm>
                <a:off x="4256208" y="2567440"/>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11" name="Graphic 97">
                <a:extLst>
                  <a:ext uri="{FF2B5EF4-FFF2-40B4-BE49-F238E27FC236}">
                    <a16:creationId xmlns:a16="http://schemas.microsoft.com/office/drawing/2014/main" id="{B43D46CE-AA4F-3266-3E60-788D484584B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p:blipFill>
            <p:spPr>
              <a:xfrm>
                <a:off x="4475204" y="2748033"/>
                <a:ext cx="554537" cy="560848"/>
              </a:xfrm>
              <a:prstGeom prst="rect">
                <a:avLst/>
              </a:prstGeom>
            </p:spPr>
          </p:pic>
        </p:grpSp>
        <p:sp>
          <p:nvSpPr>
            <p:cNvPr id="112" name="TextBox 80">
              <a:extLst>
                <a:ext uri="{FF2B5EF4-FFF2-40B4-BE49-F238E27FC236}">
                  <a16:creationId xmlns:a16="http://schemas.microsoft.com/office/drawing/2014/main" id="{0A35ACB3-1F22-D3A1-13D3-422A4AD1DD1C}"/>
                </a:ext>
              </a:extLst>
            </p:cNvPr>
            <p:cNvSpPr txBox="1"/>
            <p:nvPr/>
          </p:nvSpPr>
          <p:spPr>
            <a:xfrm>
              <a:off x="8218651" y="4688584"/>
              <a:ext cx="3072156" cy="93730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Capgemini can help Disney enhance theme park operations and guest experiences by integrating AI, IoT, and cloud services, optimizing guest flow, personalizing experiences, and using predictive analytics for crowd management and tailored recommendations</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grpSp>
        <p:nvGrpSpPr>
          <p:cNvPr id="5" name="Group 4">
            <a:extLst>
              <a:ext uri="{FF2B5EF4-FFF2-40B4-BE49-F238E27FC236}">
                <a16:creationId xmlns:a16="http://schemas.microsoft.com/office/drawing/2014/main" id="{A955062E-6EDD-2F5B-C215-D5F7DFF1DE89}"/>
              </a:ext>
            </a:extLst>
          </p:cNvPr>
          <p:cNvGrpSpPr/>
          <p:nvPr/>
        </p:nvGrpSpPr>
        <p:grpSpPr>
          <a:xfrm>
            <a:off x="51506" y="1643593"/>
            <a:ext cx="3640700" cy="4317262"/>
            <a:chOff x="51506" y="1643593"/>
            <a:chExt cx="3640700" cy="4317262"/>
          </a:xfrm>
        </p:grpSpPr>
        <p:grpSp>
          <p:nvGrpSpPr>
            <p:cNvPr id="101" name="Group 100">
              <a:extLst>
                <a:ext uri="{FF2B5EF4-FFF2-40B4-BE49-F238E27FC236}">
                  <a16:creationId xmlns:a16="http://schemas.microsoft.com/office/drawing/2014/main" id="{12FB3A15-8610-5E32-0498-2AA9073051C5}"/>
                </a:ext>
              </a:extLst>
            </p:cNvPr>
            <p:cNvGrpSpPr/>
            <p:nvPr/>
          </p:nvGrpSpPr>
          <p:grpSpPr>
            <a:xfrm>
              <a:off x="51506" y="1643593"/>
              <a:ext cx="3640700" cy="4317262"/>
              <a:chOff x="238126" y="1458867"/>
              <a:chExt cx="3640700" cy="4317262"/>
            </a:xfrm>
          </p:grpSpPr>
          <p:sp>
            <p:nvSpPr>
              <p:cNvPr id="53" name="Freeform: Shape 52">
                <a:extLst>
                  <a:ext uri="{FF2B5EF4-FFF2-40B4-BE49-F238E27FC236}">
                    <a16:creationId xmlns:a16="http://schemas.microsoft.com/office/drawing/2014/main" id="{43691C18-06E5-4285-A358-3278AB07F149}"/>
                  </a:ext>
                </a:extLst>
              </p:cNvPr>
              <p:cNvSpPr/>
              <p:nvPr/>
            </p:nvSpPr>
            <p:spPr>
              <a:xfrm>
                <a:off x="238126" y="3854061"/>
                <a:ext cx="3640700" cy="1922068"/>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56" name="TextBox 80">
                <a:extLst>
                  <a:ext uri="{FF2B5EF4-FFF2-40B4-BE49-F238E27FC236}">
                    <a16:creationId xmlns:a16="http://schemas.microsoft.com/office/drawing/2014/main" id="{AD5A5D55-4CAD-4A78-8D33-27CADB92160A}"/>
                  </a:ext>
                </a:extLst>
              </p:cNvPr>
              <p:cNvSpPr txBox="1"/>
              <p:nvPr/>
            </p:nvSpPr>
            <p:spPr>
              <a:xfrm>
                <a:off x="364050" y="4777622"/>
                <a:ext cx="3388851"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Capgemini’s cloud expertise can help Disney modernize its IT systems, enhance Disney+ and content delivery, and optimize infrastructure, enabling the integration of AI, machine learning, and blockchain to drive efficiency, security, and innovation</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sp>
            <p:nvSpPr>
              <p:cNvPr id="57" name="TextBox 81">
                <a:extLst>
                  <a:ext uri="{FF2B5EF4-FFF2-40B4-BE49-F238E27FC236}">
                    <a16:creationId xmlns:a16="http://schemas.microsoft.com/office/drawing/2014/main" id="{67CB9AB9-2CF5-4561-9C9F-843F144696BA}"/>
                  </a:ext>
                </a:extLst>
              </p:cNvPr>
              <p:cNvSpPr txBox="1"/>
              <p:nvPr/>
            </p:nvSpPr>
            <p:spPr>
              <a:xfrm>
                <a:off x="858541" y="4339704"/>
                <a:ext cx="2095672"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Leveraging Cloud Solutions and IT Modernization</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sp>
            <p:nvSpPr>
              <p:cNvPr id="98" name="Oval 97">
                <a:extLst>
                  <a:ext uri="{FF2B5EF4-FFF2-40B4-BE49-F238E27FC236}">
                    <a16:creationId xmlns:a16="http://schemas.microsoft.com/office/drawing/2014/main" id="{F5BBE77F-9B26-4640-AE32-823AC9BCD4BF}"/>
                  </a:ext>
                </a:extLst>
              </p:cNvPr>
              <p:cNvSpPr/>
              <p:nvPr/>
            </p:nvSpPr>
            <p:spPr>
              <a:xfrm>
                <a:off x="2879056" y="4060003"/>
                <a:ext cx="745883" cy="601013"/>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grpSp>
            <p:nvGrpSpPr>
              <p:cNvPr id="100" name="Group 99">
                <a:extLst>
                  <a:ext uri="{FF2B5EF4-FFF2-40B4-BE49-F238E27FC236}">
                    <a16:creationId xmlns:a16="http://schemas.microsoft.com/office/drawing/2014/main" id="{7B43C947-ACFB-1B05-F917-5E4BF53501C6}"/>
                  </a:ext>
                </a:extLst>
              </p:cNvPr>
              <p:cNvGrpSpPr/>
              <p:nvPr/>
            </p:nvGrpSpPr>
            <p:grpSpPr>
              <a:xfrm>
                <a:off x="1606869" y="1458867"/>
                <a:ext cx="759800" cy="2552264"/>
                <a:chOff x="1606869" y="1458867"/>
                <a:chExt cx="759800" cy="2552264"/>
              </a:xfrm>
            </p:grpSpPr>
            <p:cxnSp>
              <p:nvCxnSpPr>
                <p:cNvPr id="54" name="Straight Connector 53">
                  <a:extLst>
                    <a:ext uri="{FF2B5EF4-FFF2-40B4-BE49-F238E27FC236}">
                      <a16:creationId xmlns:a16="http://schemas.microsoft.com/office/drawing/2014/main" id="{75712130-3576-491F-9DDA-AADF07C1019C}"/>
                    </a:ext>
                  </a:extLst>
                </p:cNvPr>
                <p:cNvCxnSpPr>
                  <a:cxnSpLocks/>
                </p:cNvCxnSpPr>
                <p:nvPr/>
              </p:nvCxnSpPr>
              <p:spPr>
                <a:xfrm>
                  <a:off x="1981571" y="2353484"/>
                  <a:ext cx="0" cy="1657647"/>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55" name="Speech Bubble: Oval 54">
                  <a:extLst>
                    <a:ext uri="{FF2B5EF4-FFF2-40B4-BE49-F238E27FC236}">
                      <a16:creationId xmlns:a16="http://schemas.microsoft.com/office/drawing/2014/main" id="{5674CBD6-51D4-4B28-8119-A549A267BDAB}"/>
                    </a:ext>
                  </a:extLst>
                </p:cNvPr>
                <p:cNvSpPr/>
                <p:nvPr/>
              </p:nvSpPr>
              <p:spPr>
                <a:xfrm>
                  <a:off x="1606869" y="1458867"/>
                  <a:ext cx="759800" cy="759800"/>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3" name="TextBox 7">
                  <a:extLst>
                    <a:ext uri="{FF2B5EF4-FFF2-40B4-BE49-F238E27FC236}">
                      <a16:creationId xmlns:a16="http://schemas.microsoft.com/office/drawing/2014/main" id="{9E58E04F-ACB7-4916-B5DC-FDF9DC166D81}"/>
                    </a:ext>
                  </a:extLst>
                </p:cNvPr>
                <p:cNvSpPr txBox="1"/>
                <p:nvPr/>
              </p:nvSpPr>
              <p:spPr>
                <a:xfrm>
                  <a:off x="1716723" y="1607935"/>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01</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grpSp>
        </p:grpSp>
        <p:pic>
          <p:nvPicPr>
            <p:cNvPr id="116" name="Graphic 97">
              <a:extLst>
                <a:ext uri="{FF2B5EF4-FFF2-40B4-BE49-F238E27FC236}">
                  <a16:creationId xmlns:a16="http://schemas.microsoft.com/office/drawing/2014/main" id="{E65CBFAA-4147-D1FF-1691-156962A34EE2}"/>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p:blipFill>
          <p:spPr>
            <a:xfrm>
              <a:off x="2826415" y="4333763"/>
              <a:ext cx="477924" cy="383136"/>
            </a:xfrm>
            <a:prstGeom prst="rect">
              <a:avLst/>
            </a:prstGeom>
          </p:spPr>
        </p:pic>
      </p:grpSp>
      <p:grpSp>
        <p:nvGrpSpPr>
          <p:cNvPr id="8" name="Group 7">
            <a:extLst>
              <a:ext uri="{FF2B5EF4-FFF2-40B4-BE49-F238E27FC236}">
                <a16:creationId xmlns:a16="http://schemas.microsoft.com/office/drawing/2014/main" id="{7D4C8A5C-3667-DFBA-47E0-136CC171AD4B}"/>
              </a:ext>
            </a:extLst>
          </p:cNvPr>
          <p:cNvGrpSpPr/>
          <p:nvPr/>
        </p:nvGrpSpPr>
        <p:grpSpPr>
          <a:xfrm>
            <a:off x="1922390" y="973621"/>
            <a:ext cx="3609268" cy="2966045"/>
            <a:chOff x="1804232" y="973621"/>
            <a:chExt cx="3609268" cy="2966045"/>
          </a:xfrm>
        </p:grpSpPr>
        <p:grpSp>
          <p:nvGrpSpPr>
            <p:cNvPr id="139" name="Group 138">
              <a:extLst>
                <a:ext uri="{FF2B5EF4-FFF2-40B4-BE49-F238E27FC236}">
                  <a16:creationId xmlns:a16="http://schemas.microsoft.com/office/drawing/2014/main" id="{23098EFC-F6B9-C58F-D97C-C21CB8433ADC}"/>
                </a:ext>
              </a:extLst>
            </p:cNvPr>
            <p:cNvGrpSpPr/>
            <p:nvPr/>
          </p:nvGrpSpPr>
          <p:grpSpPr>
            <a:xfrm>
              <a:off x="1804232" y="973621"/>
              <a:ext cx="3609268" cy="2966045"/>
              <a:chOff x="1804232" y="788895"/>
              <a:chExt cx="3609268" cy="2966045"/>
            </a:xfrm>
          </p:grpSpPr>
          <p:sp>
            <p:nvSpPr>
              <p:cNvPr id="59" name="Freeform: Shape 58">
                <a:extLst>
                  <a:ext uri="{FF2B5EF4-FFF2-40B4-BE49-F238E27FC236}">
                    <a16:creationId xmlns:a16="http://schemas.microsoft.com/office/drawing/2014/main" id="{505AC695-9708-4E60-8F79-17F75FE16C38}"/>
                  </a:ext>
                </a:extLst>
              </p:cNvPr>
              <p:cNvSpPr/>
              <p:nvPr/>
            </p:nvSpPr>
            <p:spPr>
              <a:xfrm>
                <a:off x="1804232" y="1999554"/>
                <a:ext cx="3609268" cy="1755386"/>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60" name="Straight Connector 59">
                <a:extLst>
                  <a:ext uri="{FF2B5EF4-FFF2-40B4-BE49-F238E27FC236}">
                    <a16:creationId xmlns:a16="http://schemas.microsoft.com/office/drawing/2014/main" id="{39A381FF-41F2-4709-8F71-2E4EACEA8179}"/>
                  </a:ext>
                </a:extLst>
              </p:cNvPr>
              <p:cNvCxnSpPr>
                <a:cxnSpLocks/>
              </p:cNvCxnSpPr>
              <p:nvPr/>
            </p:nvCxnSpPr>
            <p:spPr>
              <a:xfrm flipH="1">
                <a:off x="3529616" y="1539997"/>
                <a:ext cx="0" cy="573474"/>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61" name="Speech Bubble: Oval 60">
                <a:extLst>
                  <a:ext uri="{FF2B5EF4-FFF2-40B4-BE49-F238E27FC236}">
                    <a16:creationId xmlns:a16="http://schemas.microsoft.com/office/drawing/2014/main" id="{E3717FA2-BF9E-4529-854F-1A14DF17EB1E}"/>
                  </a:ext>
                </a:extLst>
              </p:cNvPr>
              <p:cNvSpPr/>
              <p:nvPr/>
            </p:nvSpPr>
            <p:spPr>
              <a:xfrm>
                <a:off x="3154976" y="788895"/>
                <a:ext cx="754339" cy="653028"/>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97" name="TextBox 93">
                <a:extLst>
                  <a:ext uri="{FF2B5EF4-FFF2-40B4-BE49-F238E27FC236}">
                    <a16:creationId xmlns:a16="http://schemas.microsoft.com/office/drawing/2014/main" id="{3B31CB3C-DE0E-4B54-8008-12F1BE19DBDB}"/>
                  </a:ext>
                </a:extLst>
              </p:cNvPr>
              <p:cNvSpPr txBox="1"/>
              <p:nvPr/>
            </p:nvSpPr>
            <p:spPr>
              <a:xfrm>
                <a:off x="2815742" y="2336691"/>
                <a:ext cx="1488403"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Integrating AI and Data Analytics</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sp>
            <p:nvSpPr>
              <p:cNvPr id="94" name="Oval 93">
                <a:extLst>
                  <a:ext uri="{FF2B5EF4-FFF2-40B4-BE49-F238E27FC236}">
                    <a16:creationId xmlns:a16="http://schemas.microsoft.com/office/drawing/2014/main" id="{E944706E-6128-4827-9C4A-FBC17DF4A9B9}"/>
                  </a:ext>
                </a:extLst>
              </p:cNvPr>
              <p:cNvSpPr/>
              <p:nvPr/>
            </p:nvSpPr>
            <p:spPr>
              <a:xfrm>
                <a:off x="4414706" y="2161288"/>
                <a:ext cx="742426" cy="595547"/>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84" name="TextBox 55">
                <a:extLst>
                  <a:ext uri="{FF2B5EF4-FFF2-40B4-BE49-F238E27FC236}">
                    <a16:creationId xmlns:a16="http://schemas.microsoft.com/office/drawing/2014/main" id="{5A2ED906-1A49-4686-B742-171248A879F4}"/>
                  </a:ext>
                </a:extLst>
              </p:cNvPr>
              <p:cNvSpPr txBox="1"/>
              <p:nvPr/>
            </p:nvSpPr>
            <p:spPr>
              <a:xfrm>
                <a:off x="3275774" y="867022"/>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02</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02" name="TextBox 80">
                <a:extLst>
                  <a:ext uri="{FF2B5EF4-FFF2-40B4-BE49-F238E27FC236}">
                    <a16:creationId xmlns:a16="http://schemas.microsoft.com/office/drawing/2014/main" id="{50916927-2CC7-3552-5BDE-DFFED0747921}"/>
                  </a:ext>
                </a:extLst>
              </p:cNvPr>
              <p:cNvSpPr txBox="1"/>
              <p:nvPr/>
            </p:nvSpPr>
            <p:spPr>
              <a:xfrm>
                <a:off x="2017835" y="2759944"/>
                <a:ext cx="3166111"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Capgemini can help Disney leverage AI-powered data analytics to deliver personalized content recommendations, optimize audience targeting, and improve content strategies across platforms, enhancing customer engagement and satisfaction</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pic>
          <p:nvPicPr>
            <p:cNvPr id="7" name="Graphic 95">
              <a:extLst>
                <a:ext uri="{FF2B5EF4-FFF2-40B4-BE49-F238E27FC236}">
                  <a16:creationId xmlns:a16="http://schemas.microsoft.com/office/drawing/2014/main" id="{D1FD6A4C-4098-3237-9ED2-A20CFC5CFA36}"/>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p:blipFill>
          <p:spPr>
            <a:xfrm>
              <a:off x="4555130" y="2479791"/>
              <a:ext cx="466377" cy="326989"/>
            </a:xfrm>
            <a:prstGeom prst="rect">
              <a:avLst/>
            </a:prstGeom>
          </p:spPr>
        </p:pic>
      </p:grpSp>
      <p:grpSp>
        <p:nvGrpSpPr>
          <p:cNvPr id="9" name="Group 8">
            <a:extLst>
              <a:ext uri="{FF2B5EF4-FFF2-40B4-BE49-F238E27FC236}">
                <a16:creationId xmlns:a16="http://schemas.microsoft.com/office/drawing/2014/main" id="{AA515472-F991-4DD5-8CA1-188FD77F2D0C}"/>
              </a:ext>
            </a:extLst>
          </p:cNvPr>
          <p:cNvGrpSpPr/>
          <p:nvPr/>
        </p:nvGrpSpPr>
        <p:grpSpPr>
          <a:xfrm>
            <a:off x="5764715" y="855222"/>
            <a:ext cx="3620523" cy="3338293"/>
            <a:chOff x="5803569" y="670496"/>
            <a:chExt cx="3620523" cy="3338293"/>
          </a:xfrm>
        </p:grpSpPr>
        <p:sp>
          <p:nvSpPr>
            <p:cNvPr id="10" name="Freeform: Shape 9">
              <a:extLst>
                <a:ext uri="{FF2B5EF4-FFF2-40B4-BE49-F238E27FC236}">
                  <a16:creationId xmlns:a16="http://schemas.microsoft.com/office/drawing/2014/main" id="{51A5AF5D-25CD-4300-3E17-C6D8159ACB76}"/>
                </a:ext>
              </a:extLst>
            </p:cNvPr>
            <p:cNvSpPr/>
            <p:nvPr/>
          </p:nvSpPr>
          <p:spPr>
            <a:xfrm>
              <a:off x="5803569" y="2071000"/>
              <a:ext cx="3620523" cy="1937789"/>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11" name="Straight Connector 10">
              <a:extLst>
                <a:ext uri="{FF2B5EF4-FFF2-40B4-BE49-F238E27FC236}">
                  <a16:creationId xmlns:a16="http://schemas.microsoft.com/office/drawing/2014/main" id="{2142AE17-80DE-637D-3976-B735B4B7DB7E}"/>
                </a:ext>
              </a:extLst>
            </p:cNvPr>
            <p:cNvCxnSpPr>
              <a:cxnSpLocks/>
            </p:cNvCxnSpPr>
            <p:nvPr/>
          </p:nvCxnSpPr>
          <p:spPr>
            <a:xfrm flipH="1">
              <a:off x="7548422" y="1480844"/>
              <a:ext cx="0" cy="714061"/>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2" name="Speech Bubble: Oval 11">
              <a:extLst>
                <a:ext uri="{FF2B5EF4-FFF2-40B4-BE49-F238E27FC236}">
                  <a16:creationId xmlns:a16="http://schemas.microsoft.com/office/drawing/2014/main" id="{8FBE720D-8DF3-5C04-44B2-C52BC6A64126}"/>
                </a:ext>
              </a:extLst>
            </p:cNvPr>
            <p:cNvSpPr/>
            <p:nvPr/>
          </p:nvSpPr>
          <p:spPr>
            <a:xfrm>
              <a:off x="7204702" y="670496"/>
              <a:ext cx="688231" cy="688231"/>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 name="TextBox 58">
              <a:extLst>
                <a:ext uri="{FF2B5EF4-FFF2-40B4-BE49-F238E27FC236}">
                  <a16:creationId xmlns:a16="http://schemas.microsoft.com/office/drawing/2014/main" id="{FDFA1706-D5F9-D3AA-350C-AD41D3B0E5DF}"/>
                </a:ext>
              </a:extLst>
            </p:cNvPr>
            <p:cNvSpPr txBox="1"/>
            <p:nvPr/>
          </p:nvSpPr>
          <p:spPr>
            <a:xfrm>
              <a:off x="7278771" y="783779"/>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04</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4" name="TextBox 93">
              <a:extLst>
                <a:ext uri="{FF2B5EF4-FFF2-40B4-BE49-F238E27FC236}">
                  <a16:creationId xmlns:a16="http://schemas.microsoft.com/office/drawing/2014/main" id="{EED836E7-3709-FBEF-6706-968AC09B84DD}"/>
                </a:ext>
              </a:extLst>
            </p:cNvPr>
            <p:cNvSpPr txBox="1"/>
            <p:nvPr/>
          </p:nvSpPr>
          <p:spPr>
            <a:xfrm>
              <a:off x="6611481" y="2473430"/>
              <a:ext cx="1847675" cy="4154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Implementing Blockchain Technology</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nvGrpSpPr>
            <p:cNvPr id="15" name="Group 14">
              <a:extLst>
                <a:ext uri="{FF2B5EF4-FFF2-40B4-BE49-F238E27FC236}">
                  <a16:creationId xmlns:a16="http://schemas.microsoft.com/office/drawing/2014/main" id="{71DA02C1-6D73-3EDB-7065-AD7334D9EBB4}"/>
                </a:ext>
              </a:extLst>
            </p:cNvPr>
            <p:cNvGrpSpPr/>
            <p:nvPr/>
          </p:nvGrpSpPr>
          <p:grpSpPr>
            <a:xfrm>
              <a:off x="8421368" y="2237295"/>
              <a:ext cx="742426" cy="595547"/>
              <a:chOff x="4256689" y="2667444"/>
              <a:chExt cx="992531" cy="992531"/>
            </a:xfrm>
          </p:grpSpPr>
          <p:sp>
            <p:nvSpPr>
              <p:cNvPr id="17" name="Oval 16">
                <a:extLst>
                  <a:ext uri="{FF2B5EF4-FFF2-40B4-BE49-F238E27FC236}">
                    <a16:creationId xmlns:a16="http://schemas.microsoft.com/office/drawing/2014/main" id="{0A75FE31-5364-6D2F-4E37-CCBDAC8BC1A5}"/>
                  </a:ext>
                </a:extLst>
              </p:cNvPr>
              <p:cNvSpPr/>
              <p:nvPr/>
            </p:nvSpPr>
            <p:spPr>
              <a:xfrm>
                <a:off x="4256689" y="2667444"/>
                <a:ext cx="992531" cy="992531"/>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18" name="Graphic 97">
                <a:extLst>
                  <a:ext uri="{FF2B5EF4-FFF2-40B4-BE49-F238E27FC236}">
                    <a16:creationId xmlns:a16="http://schemas.microsoft.com/office/drawing/2014/main" id="{CE569288-DA60-B04F-0A04-17F56A84FE25}"/>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p:blipFill>
            <p:spPr>
              <a:xfrm>
                <a:off x="4495331" y="2827306"/>
                <a:ext cx="514307" cy="638530"/>
              </a:xfrm>
              <a:prstGeom prst="rect">
                <a:avLst/>
              </a:prstGeom>
            </p:spPr>
          </p:pic>
        </p:grpSp>
        <p:sp>
          <p:nvSpPr>
            <p:cNvPr id="16" name="TextBox 80">
              <a:extLst>
                <a:ext uri="{FF2B5EF4-FFF2-40B4-BE49-F238E27FC236}">
                  <a16:creationId xmlns:a16="http://schemas.microsoft.com/office/drawing/2014/main" id="{34F52CAE-D339-0B12-9FE7-C2C7F08A2907}"/>
                </a:ext>
              </a:extLst>
            </p:cNvPr>
            <p:cNvSpPr txBox="1"/>
            <p:nvPr/>
          </p:nvSpPr>
          <p:spPr>
            <a:xfrm>
              <a:off x="5943139" y="2992595"/>
              <a:ext cx="3437801" cy="784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900" dirty="0">
                  <a:solidFill>
                    <a:schemeClr val="bg1"/>
                  </a:solidFill>
                  <a:latin typeface="Poppins" panose="00000500000000000000" pitchFamily="2" charset="0"/>
                  <a:ea typeface="Cambria" panose="02040503050406030204" pitchFamily="18" charset="0"/>
                  <a:cs typeface="Poppins" panose="00000500000000000000" pitchFamily="2" charset="0"/>
                </a:rPr>
                <a:t>Capgemini can help Disney strengthen its digital rights management and secure content distribution by implementing blockchain technology, protecting intellectual property, reducing piracy risks, and enabling new monetization opportunities for digital content</a:t>
              </a:r>
              <a:endParaRPr lang="en-IN" sz="9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grpSp>
        <p:nvGrpSpPr>
          <p:cNvPr id="21" name="Group 20">
            <a:extLst>
              <a:ext uri="{FF2B5EF4-FFF2-40B4-BE49-F238E27FC236}">
                <a16:creationId xmlns:a16="http://schemas.microsoft.com/office/drawing/2014/main" id="{5BDD9766-4784-8450-9BC6-B220F634898A}"/>
              </a:ext>
            </a:extLst>
          </p:cNvPr>
          <p:cNvGrpSpPr/>
          <p:nvPr/>
        </p:nvGrpSpPr>
        <p:grpSpPr>
          <a:xfrm>
            <a:off x="9640111" y="802363"/>
            <a:ext cx="2556301" cy="3184179"/>
            <a:chOff x="9640111" y="802363"/>
            <a:chExt cx="2556301" cy="3184179"/>
          </a:xfrm>
        </p:grpSpPr>
        <p:grpSp>
          <p:nvGrpSpPr>
            <p:cNvPr id="143" name="Group 142">
              <a:extLst>
                <a:ext uri="{FF2B5EF4-FFF2-40B4-BE49-F238E27FC236}">
                  <a16:creationId xmlns:a16="http://schemas.microsoft.com/office/drawing/2014/main" id="{6F28051C-461E-34EA-C9D7-C8D4FAD88043}"/>
                </a:ext>
              </a:extLst>
            </p:cNvPr>
            <p:cNvGrpSpPr/>
            <p:nvPr/>
          </p:nvGrpSpPr>
          <p:grpSpPr>
            <a:xfrm>
              <a:off x="9640111" y="802363"/>
              <a:ext cx="2504475" cy="3184179"/>
              <a:chOff x="9640111" y="940903"/>
              <a:chExt cx="2504475" cy="3184179"/>
            </a:xfrm>
          </p:grpSpPr>
          <p:sp>
            <p:nvSpPr>
              <p:cNvPr id="118" name="Freeform: Shape 117">
                <a:extLst>
                  <a:ext uri="{FF2B5EF4-FFF2-40B4-BE49-F238E27FC236}">
                    <a16:creationId xmlns:a16="http://schemas.microsoft.com/office/drawing/2014/main" id="{4022C89D-3AAD-8E26-910F-D26F395F59E9}"/>
                  </a:ext>
                </a:extLst>
              </p:cNvPr>
              <p:cNvSpPr/>
              <p:nvPr/>
            </p:nvSpPr>
            <p:spPr>
              <a:xfrm>
                <a:off x="9640111" y="2371099"/>
                <a:ext cx="2504475" cy="1753983"/>
              </a:xfrm>
              <a:custGeom>
                <a:avLst/>
                <a:gdLst>
                  <a:gd name="connsiteX0" fmla="*/ 2660175 w 5517243"/>
                  <a:gd name="connsiteY0" fmla="*/ 0 h 3511703"/>
                  <a:gd name="connsiteX1" fmla="*/ 3758115 w 5517243"/>
                  <a:gd name="connsiteY1" fmla="*/ 831789 h 3511703"/>
                  <a:gd name="connsiteX2" fmla="*/ 3760023 w 5517243"/>
                  <a:gd name="connsiteY2" fmla="*/ 863501 h 3511703"/>
                  <a:gd name="connsiteX3" fmla="*/ 3765905 w 5517243"/>
                  <a:gd name="connsiteY3" fmla="*/ 863251 h 3511703"/>
                  <a:gd name="connsiteX4" fmla="*/ 4782814 w 5517243"/>
                  <a:gd name="connsiteY4" fmla="*/ 1429127 h 3511703"/>
                  <a:gd name="connsiteX5" fmla="*/ 4810453 w 5517243"/>
                  <a:gd name="connsiteY5" fmla="*/ 1503877 h 3511703"/>
                  <a:gd name="connsiteX6" fmla="*/ 4827689 w 5517243"/>
                  <a:gd name="connsiteY6" fmla="*/ 1506507 h 3511703"/>
                  <a:gd name="connsiteX7" fmla="*/ 5517243 w 5517243"/>
                  <a:gd name="connsiteY7" fmla="*/ 2352562 h 3511703"/>
                  <a:gd name="connsiteX8" fmla="*/ 4653643 w 5517243"/>
                  <a:gd name="connsiteY8" fmla="*/ 3216162 h 3511703"/>
                  <a:gd name="connsiteX9" fmla="*/ 4317491 w 5517243"/>
                  <a:gd name="connsiteY9" fmla="*/ 3148296 h 3511703"/>
                  <a:gd name="connsiteX10" fmla="*/ 4288793 w 5517243"/>
                  <a:gd name="connsiteY10" fmla="*/ 3132719 h 3511703"/>
                  <a:gd name="connsiteX11" fmla="*/ 4184800 w 5517243"/>
                  <a:gd name="connsiteY11" fmla="*/ 3258761 h 3511703"/>
                  <a:gd name="connsiteX12" fmla="*/ 3574142 w 5517243"/>
                  <a:gd name="connsiteY12" fmla="*/ 3511703 h 3511703"/>
                  <a:gd name="connsiteX13" fmla="*/ 3091295 w 5517243"/>
                  <a:gd name="connsiteY13" fmla="*/ 3364214 h 3511703"/>
                  <a:gd name="connsiteX14" fmla="*/ 3082880 w 5517243"/>
                  <a:gd name="connsiteY14" fmla="*/ 3357271 h 3511703"/>
                  <a:gd name="connsiteX15" fmla="*/ 3002442 w 5517243"/>
                  <a:gd name="connsiteY15" fmla="*/ 3407471 h 3511703"/>
                  <a:gd name="connsiteX16" fmla="*/ 2590799 w 5517243"/>
                  <a:gd name="connsiteY16" fmla="*/ 3511703 h 3511703"/>
                  <a:gd name="connsiteX17" fmla="*/ 2254647 w 5517243"/>
                  <a:gd name="connsiteY17" fmla="*/ 3443837 h 3511703"/>
                  <a:gd name="connsiteX18" fmla="*/ 2161545 w 5517243"/>
                  <a:gd name="connsiteY18" fmla="*/ 3393303 h 3511703"/>
                  <a:gd name="connsiteX19" fmla="*/ 2138843 w 5517243"/>
                  <a:gd name="connsiteY19" fmla="*/ 3407471 h 3511703"/>
                  <a:gd name="connsiteX20" fmla="*/ 1727200 w 5517243"/>
                  <a:gd name="connsiteY20" fmla="*/ 3511703 h 3511703"/>
                  <a:gd name="connsiteX21" fmla="*/ 1060804 w 5517243"/>
                  <a:gd name="connsiteY21" fmla="*/ 3197433 h 3511703"/>
                  <a:gd name="connsiteX22" fmla="*/ 1057937 w 5517243"/>
                  <a:gd name="connsiteY22" fmla="*/ 3193400 h 3511703"/>
                  <a:gd name="connsiteX23" fmla="*/ 1037646 w 5517243"/>
                  <a:gd name="connsiteY23" fmla="*/ 3198617 h 3511703"/>
                  <a:gd name="connsiteX24" fmla="*/ 863600 w 5517243"/>
                  <a:gd name="connsiteY24" fmla="*/ 3216162 h 3511703"/>
                  <a:gd name="connsiteX25" fmla="*/ 0 w 5517243"/>
                  <a:gd name="connsiteY25" fmla="*/ 2352562 h 3511703"/>
                  <a:gd name="connsiteX26" fmla="*/ 606792 w 5517243"/>
                  <a:gd name="connsiteY26" fmla="*/ 1527788 h 3511703"/>
                  <a:gd name="connsiteX27" fmla="*/ 645465 w 5517243"/>
                  <a:gd name="connsiteY27" fmla="*/ 1517844 h 3511703"/>
                  <a:gd name="connsiteX28" fmla="*/ 666242 w 5517243"/>
                  <a:gd name="connsiteY28" fmla="*/ 1453270 h 3511703"/>
                  <a:gd name="connsiteX29" fmla="*/ 1480490 w 5517243"/>
                  <a:gd name="connsiteY29" fmla="*/ 864142 h 3511703"/>
                  <a:gd name="connsiteX30" fmla="*/ 1560909 w 5517243"/>
                  <a:gd name="connsiteY30" fmla="*/ 853839 h 3511703"/>
                  <a:gd name="connsiteX31" fmla="*/ 1562235 w 5517243"/>
                  <a:gd name="connsiteY31" fmla="*/ 831789 h 3511703"/>
                  <a:gd name="connsiteX32" fmla="*/ 2660175 w 5517243"/>
                  <a:gd name="connsiteY32" fmla="*/ 0 h 35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17243" h="3511703">
                    <a:moveTo>
                      <a:pt x="2660175" y="0"/>
                    </a:moveTo>
                    <a:cubicBezTo>
                      <a:pt x="3231602" y="0"/>
                      <a:pt x="3701598" y="364586"/>
                      <a:pt x="3758115" y="831789"/>
                    </a:cubicBezTo>
                    <a:lnTo>
                      <a:pt x="3760023" y="863501"/>
                    </a:lnTo>
                    <a:lnTo>
                      <a:pt x="3765905" y="863251"/>
                    </a:lnTo>
                    <a:cubicBezTo>
                      <a:pt x="4223047" y="863251"/>
                      <a:pt x="4615272" y="1096585"/>
                      <a:pt x="4782814" y="1429127"/>
                    </a:cubicBezTo>
                    <a:lnTo>
                      <a:pt x="4810453" y="1503877"/>
                    </a:lnTo>
                    <a:lnTo>
                      <a:pt x="4827689" y="1506507"/>
                    </a:lnTo>
                    <a:cubicBezTo>
                      <a:pt x="5221217" y="1587035"/>
                      <a:pt x="5517243" y="1935228"/>
                      <a:pt x="5517243" y="2352562"/>
                    </a:cubicBezTo>
                    <a:cubicBezTo>
                      <a:pt x="5517243" y="2829515"/>
                      <a:pt x="5130596" y="3216162"/>
                      <a:pt x="4653643" y="3216162"/>
                    </a:cubicBezTo>
                    <a:cubicBezTo>
                      <a:pt x="4534405" y="3216162"/>
                      <a:pt x="4420811" y="3191997"/>
                      <a:pt x="4317491" y="3148296"/>
                    </a:cubicBezTo>
                    <a:lnTo>
                      <a:pt x="4288793" y="3132719"/>
                    </a:lnTo>
                    <a:lnTo>
                      <a:pt x="4184800" y="3258761"/>
                    </a:lnTo>
                    <a:cubicBezTo>
                      <a:pt x="4028519" y="3415041"/>
                      <a:pt x="3812619" y="3511703"/>
                      <a:pt x="3574142" y="3511703"/>
                    </a:cubicBezTo>
                    <a:cubicBezTo>
                      <a:pt x="3395284" y="3511703"/>
                      <a:pt x="3229126" y="3457331"/>
                      <a:pt x="3091295" y="3364214"/>
                    </a:cubicBezTo>
                    <a:lnTo>
                      <a:pt x="3082880" y="3357271"/>
                    </a:lnTo>
                    <a:lnTo>
                      <a:pt x="3002442" y="3407471"/>
                    </a:lnTo>
                    <a:cubicBezTo>
                      <a:pt x="2880076" y="3473945"/>
                      <a:pt x="2739847" y="3511703"/>
                      <a:pt x="2590799" y="3511703"/>
                    </a:cubicBezTo>
                    <a:cubicBezTo>
                      <a:pt x="2471561" y="3511703"/>
                      <a:pt x="2357967" y="3487538"/>
                      <a:pt x="2254647" y="3443837"/>
                    </a:cubicBezTo>
                    <a:lnTo>
                      <a:pt x="2161545" y="3393303"/>
                    </a:lnTo>
                    <a:lnTo>
                      <a:pt x="2138843" y="3407471"/>
                    </a:lnTo>
                    <a:cubicBezTo>
                      <a:pt x="2016477" y="3473945"/>
                      <a:pt x="1876248" y="3511703"/>
                      <a:pt x="1727200" y="3511703"/>
                    </a:cubicBezTo>
                    <a:cubicBezTo>
                      <a:pt x="1458914" y="3511703"/>
                      <a:pt x="1219201" y="3389366"/>
                      <a:pt x="1060804" y="3197433"/>
                    </a:cubicBezTo>
                    <a:lnTo>
                      <a:pt x="1057937" y="3193400"/>
                    </a:lnTo>
                    <a:lnTo>
                      <a:pt x="1037646" y="3198617"/>
                    </a:lnTo>
                    <a:cubicBezTo>
                      <a:pt x="981427" y="3210121"/>
                      <a:pt x="923219" y="3216162"/>
                      <a:pt x="863600" y="3216162"/>
                    </a:cubicBezTo>
                    <a:cubicBezTo>
                      <a:pt x="386647" y="3216162"/>
                      <a:pt x="0" y="2829515"/>
                      <a:pt x="0" y="2352562"/>
                    </a:cubicBezTo>
                    <a:cubicBezTo>
                      <a:pt x="0" y="1965038"/>
                      <a:pt x="255247" y="1637130"/>
                      <a:pt x="606792" y="1527788"/>
                    </a:cubicBezTo>
                    <a:lnTo>
                      <a:pt x="645465" y="1517844"/>
                    </a:lnTo>
                    <a:lnTo>
                      <a:pt x="666242" y="1453270"/>
                    </a:lnTo>
                    <a:cubicBezTo>
                      <a:pt x="796215" y="1155266"/>
                      <a:pt x="1103308" y="928938"/>
                      <a:pt x="1480490" y="864142"/>
                    </a:cubicBezTo>
                    <a:lnTo>
                      <a:pt x="1560909" y="853839"/>
                    </a:lnTo>
                    <a:lnTo>
                      <a:pt x="1562235" y="831789"/>
                    </a:lnTo>
                    <a:cubicBezTo>
                      <a:pt x="1618753" y="364586"/>
                      <a:pt x="2088749" y="0"/>
                      <a:pt x="2660175" y="0"/>
                    </a:cubicBezTo>
                    <a:close/>
                  </a:path>
                </a:pathLst>
              </a:cu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126" name="Straight Connector 125">
                <a:extLst>
                  <a:ext uri="{FF2B5EF4-FFF2-40B4-BE49-F238E27FC236}">
                    <a16:creationId xmlns:a16="http://schemas.microsoft.com/office/drawing/2014/main" id="{EB7FA20B-EC26-5EB1-5852-6D4779AB4DDB}"/>
                  </a:ext>
                </a:extLst>
              </p:cNvPr>
              <p:cNvCxnSpPr>
                <a:cxnSpLocks/>
                <a:stCxn id="127" idx="4"/>
              </p:cNvCxnSpPr>
              <p:nvPr/>
            </p:nvCxnSpPr>
            <p:spPr>
              <a:xfrm flipH="1">
                <a:off x="10842015" y="1593931"/>
                <a:ext cx="2530" cy="892528"/>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27" name="Speech Bubble: Oval 126">
                <a:extLst>
                  <a:ext uri="{FF2B5EF4-FFF2-40B4-BE49-F238E27FC236}">
                    <a16:creationId xmlns:a16="http://schemas.microsoft.com/office/drawing/2014/main" id="{E24D2D64-B81B-76F1-D138-293525B25431}"/>
                  </a:ext>
                </a:extLst>
              </p:cNvPr>
              <p:cNvSpPr/>
              <p:nvPr/>
            </p:nvSpPr>
            <p:spPr>
              <a:xfrm>
                <a:off x="10467375" y="940903"/>
                <a:ext cx="754339" cy="653028"/>
              </a:xfrm>
              <a:prstGeom prst="wedgeEllipseCallout">
                <a:avLst>
                  <a:gd name="adj1" fmla="val -275"/>
                  <a:gd name="adj2" fmla="val 8620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30" name="TextBox 80">
                <a:extLst>
                  <a:ext uri="{FF2B5EF4-FFF2-40B4-BE49-F238E27FC236}">
                    <a16:creationId xmlns:a16="http://schemas.microsoft.com/office/drawing/2014/main" id="{245893BC-253C-EAB7-6090-3697BDFD9252}"/>
                  </a:ext>
                </a:extLst>
              </p:cNvPr>
              <p:cNvSpPr txBox="1"/>
              <p:nvPr/>
            </p:nvSpPr>
            <p:spPr>
              <a:xfrm>
                <a:off x="9766813" y="3143101"/>
                <a:ext cx="226276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r>
                  <a:rPr lang="en-US" sz="800" dirty="0">
                    <a:solidFill>
                      <a:schemeClr val="bg1"/>
                    </a:solidFill>
                    <a:latin typeface="Poppins" panose="00000500000000000000" pitchFamily="2" charset="0"/>
                    <a:ea typeface="Cambria" panose="02040503050406030204" pitchFamily="18" charset="0"/>
                    <a:cs typeface="Poppins" panose="00000500000000000000" pitchFamily="2" charset="0"/>
                  </a:rPr>
                  <a:t>Capgemini can enhance Disney's efficiency and agility by automating processes and modernizing workflows in areas like supply chain, content distribution, theme park operations, and customer support</a:t>
                </a:r>
                <a:endParaRPr lang="en-IN" sz="800"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sp>
            <p:nvSpPr>
              <p:cNvPr id="137" name="TextBox 59">
                <a:extLst>
                  <a:ext uri="{FF2B5EF4-FFF2-40B4-BE49-F238E27FC236}">
                    <a16:creationId xmlns:a16="http://schemas.microsoft.com/office/drawing/2014/main" id="{28646C9E-A3B2-D846-5C9A-9030B6649DDA}"/>
                  </a:ext>
                </a:extLst>
              </p:cNvPr>
              <p:cNvSpPr txBox="1"/>
              <p:nvPr/>
            </p:nvSpPr>
            <p:spPr>
              <a:xfrm>
                <a:off x="10563701" y="1025181"/>
                <a:ext cx="54009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rPr>
                  <a:t>06</a:t>
                </a:r>
                <a:endParaRPr lang="en-IN" sz="2400" dirty="0">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endParaRPr>
              </a:p>
            </p:txBody>
          </p:sp>
          <p:sp>
            <p:nvSpPr>
              <p:cNvPr id="138" name="TextBox 93">
                <a:extLst>
                  <a:ext uri="{FF2B5EF4-FFF2-40B4-BE49-F238E27FC236}">
                    <a16:creationId xmlns:a16="http://schemas.microsoft.com/office/drawing/2014/main" id="{C1796952-7CEB-77F3-15ED-8EE6376EC956}"/>
                  </a:ext>
                </a:extLst>
              </p:cNvPr>
              <p:cNvSpPr txBox="1"/>
              <p:nvPr/>
            </p:nvSpPr>
            <p:spPr>
              <a:xfrm>
                <a:off x="10133838" y="2562231"/>
                <a:ext cx="1425547" cy="5770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sz="1050" b="1" dirty="0">
                    <a:solidFill>
                      <a:schemeClr val="bg1"/>
                    </a:solidFill>
                    <a:latin typeface="Poppins" panose="00000500000000000000" pitchFamily="2" charset="0"/>
                    <a:ea typeface="Cambria" panose="02040503050406030204" pitchFamily="18" charset="0"/>
                    <a:cs typeface="Poppins" panose="00000500000000000000" pitchFamily="2" charset="0"/>
                  </a:rPr>
                  <a:t>Focusing on Digital Transformation</a:t>
                </a:r>
                <a:endParaRPr lang="en-IN" sz="1050" b="1" dirty="0">
                  <a:solidFill>
                    <a:schemeClr val="bg1"/>
                  </a:solidFill>
                  <a:latin typeface="Poppins" panose="00000500000000000000" pitchFamily="2" charset="0"/>
                  <a:ea typeface="Cambria" panose="02040503050406030204" pitchFamily="18" charset="0"/>
                  <a:cs typeface="Poppins" panose="00000500000000000000" pitchFamily="2" charset="0"/>
                </a:endParaRPr>
              </a:p>
            </p:txBody>
          </p:sp>
        </p:grpSp>
        <p:sp>
          <p:nvSpPr>
            <p:cNvPr id="19" name="Oval 18">
              <a:extLst>
                <a:ext uri="{FF2B5EF4-FFF2-40B4-BE49-F238E27FC236}">
                  <a16:creationId xmlns:a16="http://schemas.microsoft.com/office/drawing/2014/main" id="{8A557199-94A2-7BF3-D573-F02BC566CA76}"/>
                </a:ext>
              </a:extLst>
            </p:cNvPr>
            <p:cNvSpPr/>
            <p:nvPr/>
          </p:nvSpPr>
          <p:spPr>
            <a:xfrm>
              <a:off x="11453986" y="2306012"/>
              <a:ext cx="742426" cy="595547"/>
            </a:xfrm>
            <a:prstGeom prst="ellipse">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pic>
          <p:nvPicPr>
            <p:cNvPr id="20" name="Graphic 97">
              <a:extLst>
                <a:ext uri="{FF2B5EF4-FFF2-40B4-BE49-F238E27FC236}">
                  <a16:creationId xmlns:a16="http://schemas.microsoft.com/office/drawing/2014/main" id="{65D188F4-5D78-F44F-692C-992ECDD1DAC7}"/>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a:stretch/>
          </p:blipFill>
          <p:spPr>
            <a:xfrm>
              <a:off x="11606521" y="2443520"/>
              <a:ext cx="436534" cy="331507"/>
            </a:xfrm>
            <a:prstGeom prst="rect">
              <a:avLst/>
            </a:prstGeom>
          </p:spPr>
        </p:pic>
      </p:grpSp>
    </p:spTree>
    <p:extLst>
      <p:ext uri="{BB962C8B-B14F-4D97-AF65-F5344CB8AC3E}">
        <p14:creationId xmlns:p14="http://schemas.microsoft.com/office/powerpoint/2010/main" val="274660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up)">
                                      <p:cBhvr>
                                        <p:cTn id="17" dur="10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
                                        </p:tgtEl>
                                        <p:attrNameLst>
                                          <p:attrName>style.visibility</p:attrName>
                                        </p:attrNameLst>
                                      </p:cBhvr>
                                      <p:to>
                                        <p:strVal val="visible"/>
                                      </p:to>
                                    </p:set>
                                    <p:animEffect transition="in" filter="wipe(up)">
                                      <p:cBhvr>
                                        <p:cTn id="27" dur="1000"/>
                                        <p:tgtEl>
                                          <p:spTgt spid="1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214CB-ACC8-297E-E488-FDE0F0B9AEA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02B183D-D3A4-FA2E-6AE7-419C8B9B346F}"/>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OPPORTUNITIES FOR CAPGEMINI (2/2)</a:t>
            </a:r>
          </a:p>
        </p:txBody>
      </p:sp>
      <p:cxnSp>
        <p:nvCxnSpPr>
          <p:cNvPr id="3" name="Straight Connector 2">
            <a:extLst>
              <a:ext uri="{FF2B5EF4-FFF2-40B4-BE49-F238E27FC236}">
                <a16:creationId xmlns:a16="http://schemas.microsoft.com/office/drawing/2014/main" id="{8098411F-089A-8797-223A-820B408047CF}"/>
              </a:ext>
            </a:extLst>
          </p:cNvPr>
          <p:cNvCxnSpPr>
            <a:cxnSpLocks/>
          </p:cNvCxnSpPr>
          <p:nvPr/>
        </p:nvCxnSpPr>
        <p:spPr>
          <a:xfrm>
            <a:off x="0" y="519792"/>
            <a:ext cx="1219200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6A2072ED-7827-714F-4D9A-5F84B9845C05}"/>
              </a:ext>
            </a:extLst>
          </p:cNvPr>
          <p:cNvCxnSpPr>
            <a:cxnSpLocks/>
          </p:cNvCxnSpPr>
          <p:nvPr/>
        </p:nvCxnSpPr>
        <p:spPr>
          <a:xfrm>
            <a:off x="0" y="586090"/>
            <a:ext cx="12192000" cy="0"/>
          </a:xfrm>
          <a:prstGeom prst="line">
            <a:avLst/>
          </a:prstGeom>
          <a:ln>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13482" name="Group 13481">
            <a:extLst>
              <a:ext uri="{FF2B5EF4-FFF2-40B4-BE49-F238E27FC236}">
                <a16:creationId xmlns:a16="http://schemas.microsoft.com/office/drawing/2014/main" id="{C5A38D1B-063F-3331-C91A-8484A195C420}"/>
              </a:ext>
            </a:extLst>
          </p:cNvPr>
          <p:cNvGrpSpPr/>
          <p:nvPr/>
        </p:nvGrpSpPr>
        <p:grpSpPr>
          <a:xfrm>
            <a:off x="2624206" y="694426"/>
            <a:ext cx="3053990" cy="2787142"/>
            <a:chOff x="2661150" y="666718"/>
            <a:chExt cx="3053990" cy="2787142"/>
          </a:xfrm>
        </p:grpSpPr>
        <p:grpSp>
          <p:nvGrpSpPr>
            <p:cNvPr id="13443" name="Group 13442">
              <a:extLst>
                <a:ext uri="{FF2B5EF4-FFF2-40B4-BE49-F238E27FC236}">
                  <a16:creationId xmlns:a16="http://schemas.microsoft.com/office/drawing/2014/main" id="{9A6719A6-6F62-7BB7-F36E-2587AA25D79E}"/>
                </a:ext>
              </a:extLst>
            </p:cNvPr>
            <p:cNvGrpSpPr/>
            <p:nvPr/>
          </p:nvGrpSpPr>
          <p:grpSpPr>
            <a:xfrm>
              <a:off x="3634860" y="666718"/>
              <a:ext cx="1014522" cy="861216"/>
              <a:chOff x="7016532" y="1346371"/>
              <a:chExt cx="841002" cy="841002"/>
            </a:xfrm>
          </p:grpSpPr>
          <p:grpSp>
            <p:nvGrpSpPr>
              <p:cNvPr id="13463" name="Group 13462">
                <a:extLst>
                  <a:ext uri="{FF2B5EF4-FFF2-40B4-BE49-F238E27FC236}">
                    <a16:creationId xmlns:a16="http://schemas.microsoft.com/office/drawing/2014/main" id="{6C34C329-B5F7-9171-FA1D-C1051F188042}"/>
                  </a:ext>
                </a:extLst>
              </p:cNvPr>
              <p:cNvGrpSpPr/>
              <p:nvPr/>
            </p:nvGrpSpPr>
            <p:grpSpPr>
              <a:xfrm>
                <a:off x="7016532" y="1346371"/>
                <a:ext cx="841002" cy="841002"/>
                <a:chOff x="7818597" y="-332105"/>
                <a:chExt cx="1394156" cy="1394156"/>
              </a:xfrm>
            </p:grpSpPr>
            <p:sp>
              <p:nvSpPr>
                <p:cNvPr id="13465" name="Oval 13464">
                  <a:extLst>
                    <a:ext uri="{FF2B5EF4-FFF2-40B4-BE49-F238E27FC236}">
                      <a16:creationId xmlns:a16="http://schemas.microsoft.com/office/drawing/2014/main" id="{44B16F0B-8C7F-A240-34FE-35AAE005224B}"/>
                    </a:ext>
                  </a:extLst>
                </p:cNvPr>
                <p:cNvSpPr/>
                <p:nvPr/>
              </p:nvSpPr>
              <p:spPr>
                <a:xfrm>
                  <a:off x="7912032" y="-238671"/>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66" name="Circle: Hollow 13465">
                  <a:extLst>
                    <a:ext uri="{FF2B5EF4-FFF2-40B4-BE49-F238E27FC236}">
                      <a16:creationId xmlns:a16="http://schemas.microsoft.com/office/drawing/2014/main" id="{6FC153CA-72FE-EB1C-F85D-516E398C2AFF}"/>
                    </a:ext>
                  </a:extLst>
                </p:cNvPr>
                <p:cNvSpPr/>
                <p:nvPr/>
              </p:nvSpPr>
              <p:spPr>
                <a:xfrm>
                  <a:off x="7818597" y="-332105"/>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p:txBody>
            </p:sp>
          </p:grpSp>
          <p:pic>
            <p:nvPicPr>
              <p:cNvPr id="13464" name="Picture 2">
                <a:extLst>
                  <a:ext uri="{FF2B5EF4-FFF2-40B4-BE49-F238E27FC236}">
                    <a16:creationId xmlns:a16="http://schemas.microsoft.com/office/drawing/2014/main" id="{0F7A4405-5E0A-C71F-EF07-A0ECCA64E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233319" y="1526895"/>
                <a:ext cx="407427" cy="479954"/>
              </a:xfrm>
              <a:prstGeom prst="rect">
                <a:avLst/>
              </a:prstGeom>
              <a:noFill/>
              <a:extLst>
                <a:ext uri="{909E8E84-426E-40DD-AFC4-6F175D3DCCD1}">
                  <a14:hiddenFill xmlns:a14="http://schemas.microsoft.com/office/drawing/2010/main">
                    <a:solidFill>
                      <a:srgbClr val="FFFFFF"/>
                    </a:solidFill>
                  </a14:hiddenFill>
                </a:ext>
              </a:extLst>
            </p:spPr>
          </p:pic>
        </p:grpSp>
        <p:sp>
          <p:nvSpPr>
            <p:cNvPr id="13445" name="TextBox 13444">
              <a:extLst>
                <a:ext uri="{FF2B5EF4-FFF2-40B4-BE49-F238E27FC236}">
                  <a16:creationId xmlns:a16="http://schemas.microsoft.com/office/drawing/2014/main" id="{F7C65D70-C351-B952-0DAC-50C01155E969}"/>
                </a:ext>
              </a:extLst>
            </p:cNvPr>
            <p:cNvSpPr txBox="1"/>
            <p:nvPr/>
          </p:nvSpPr>
          <p:spPr>
            <a:xfrm>
              <a:off x="2661150" y="1561034"/>
              <a:ext cx="3053990" cy="1892826"/>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Customer-Centric Innovation</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Capgemini can collaborate with Disney to innovate customer-facing products and services by enhancing engagement and interactivity across platforms, such as personalized streaming, advanced theme park apps, and AI-driven chatbots</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This partnership will ensure Disney delivers a seamless, personalized, and innovative experience to its diverse customer segments</a:t>
              </a:r>
            </a:p>
          </p:txBody>
        </p:sp>
      </p:grpSp>
      <p:grpSp>
        <p:nvGrpSpPr>
          <p:cNvPr id="13483" name="Group 13482">
            <a:extLst>
              <a:ext uri="{FF2B5EF4-FFF2-40B4-BE49-F238E27FC236}">
                <a16:creationId xmlns:a16="http://schemas.microsoft.com/office/drawing/2014/main" id="{E1A461A4-8E12-E07D-1805-0C1C320DA4DC}"/>
              </a:ext>
            </a:extLst>
          </p:cNvPr>
          <p:cNvGrpSpPr/>
          <p:nvPr/>
        </p:nvGrpSpPr>
        <p:grpSpPr>
          <a:xfrm>
            <a:off x="9082597" y="696125"/>
            <a:ext cx="3023001" cy="2486396"/>
            <a:chOff x="6059592" y="666718"/>
            <a:chExt cx="3023001" cy="2486396"/>
          </a:xfrm>
        </p:grpSpPr>
        <p:grpSp>
          <p:nvGrpSpPr>
            <p:cNvPr id="13444" name="Group 13443">
              <a:extLst>
                <a:ext uri="{FF2B5EF4-FFF2-40B4-BE49-F238E27FC236}">
                  <a16:creationId xmlns:a16="http://schemas.microsoft.com/office/drawing/2014/main" id="{5280BFB4-A726-48F8-8B50-5C301E496940}"/>
                </a:ext>
              </a:extLst>
            </p:cNvPr>
            <p:cNvGrpSpPr/>
            <p:nvPr/>
          </p:nvGrpSpPr>
          <p:grpSpPr>
            <a:xfrm>
              <a:off x="6914267" y="666718"/>
              <a:ext cx="1014522" cy="861216"/>
              <a:chOff x="9687484" y="1346371"/>
              <a:chExt cx="841002" cy="841002"/>
            </a:xfrm>
          </p:grpSpPr>
          <p:grpSp>
            <p:nvGrpSpPr>
              <p:cNvPr id="13459" name="Group 13458">
                <a:extLst>
                  <a:ext uri="{FF2B5EF4-FFF2-40B4-BE49-F238E27FC236}">
                    <a16:creationId xmlns:a16="http://schemas.microsoft.com/office/drawing/2014/main" id="{89E8AC48-3C8E-DF08-3AD8-F82BD9AE9B14}"/>
                  </a:ext>
                </a:extLst>
              </p:cNvPr>
              <p:cNvGrpSpPr/>
              <p:nvPr/>
            </p:nvGrpSpPr>
            <p:grpSpPr>
              <a:xfrm>
                <a:off x="9687484" y="1346371"/>
                <a:ext cx="841002" cy="841002"/>
                <a:chOff x="7923461" y="-332105"/>
                <a:chExt cx="1394156" cy="1394156"/>
              </a:xfrm>
            </p:grpSpPr>
            <p:sp>
              <p:nvSpPr>
                <p:cNvPr id="13461" name="Oval 13460">
                  <a:extLst>
                    <a:ext uri="{FF2B5EF4-FFF2-40B4-BE49-F238E27FC236}">
                      <a16:creationId xmlns:a16="http://schemas.microsoft.com/office/drawing/2014/main" id="{E391A9A9-9A4C-F775-3563-3D836C0FC3B5}"/>
                    </a:ext>
                  </a:extLst>
                </p:cNvPr>
                <p:cNvSpPr/>
                <p:nvPr/>
              </p:nvSpPr>
              <p:spPr>
                <a:xfrm>
                  <a:off x="8016896" y="-238671"/>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62" name="Circle: Hollow 13461">
                  <a:extLst>
                    <a:ext uri="{FF2B5EF4-FFF2-40B4-BE49-F238E27FC236}">
                      <a16:creationId xmlns:a16="http://schemas.microsoft.com/office/drawing/2014/main" id="{5BFB9F12-21E6-3B74-AA67-5C6770FF874F}"/>
                    </a:ext>
                  </a:extLst>
                </p:cNvPr>
                <p:cNvSpPr/>
                <p:nvPr/>
              </p:nvSpPr>
              <p:spPr>
                <a:xfrm>
                  <a:off x="7923461" y="-332105"/>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grpSp>
          <p:pic>
            <p:nvPicPr>
              <p:cNvPr id="13460" name="Picture 12">
                <a:extLst>
                  <a:ext uri="{FF2B5EF4-FFF2-40B4-BE49-F238E27FC236}">
                    <a16:creationId xmlns:a16="http://schemas.microsoft.com/office/drawing/2014/main" id="{27D5D6FE-320E-BFC5-7D9C-283C7794D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9903800" y="1526340"/>
                <a:ext cx="408370" cy="481064"/>
              </a:xfrm>
              <a:prstGeom prst="rect">
                <a:avLst/>
              </a:prstGeom>
              <a:noFill/>
              <a:extLst>
                <a:ext uri="{909E8E84-426E-40DD-AFC4-6F175D3DCCD1}">
                  <a14:hiddenFill xmlns:a14="http://schemas.microsoft.com/office/drawing/2010/main">
                    <a:solidFill>
                      <a:srgbClr val="FFFFFF"/>
                    </a:solidFill>
                  </a14:hiddenFill>
                </a:ext>
              </a:extLst>
            </p:spPr>
          </p:pic>
        </p:grpSp>
        <p:sp>
          <p:nvSpPr>
            <p:cNvPr id="13446" name="TextBox 13445">
              <a:extLst>
                <a:ext uri="{FF2B5EF4-FFF2-40B4-BE49-F238E27FC236}">
                  <a16:creationId xmlns:a16="http://schemas.microsoft.com/office/drawing/2014/main" id="{ADF0FE91-CB09-3179-255E-E439B782812F}"/>
                </a:ext>
              </a:extLst>
            </p:cNvPr>
            <p:cNvSpPr txBox="1"/>
            <p:nvPr/>
          </p:nvSpPr>
          <p:spPr>
            <a:xfrm>
              <a:off x="6059592" y="1563448"/>
              <a:ext cx="3023001" cy="1589666"/>
            </a:xfrm>
            <a:prstGeom prst="rect">
              <a:avLst/>
            </a:prstGeom>
            <a:noFill/>
          </p:spPr>
          <p:txBody>
            <a:bodyPr wrap="square">
              <a:spAutoFit/>
            </a:bodyPr>
            <a:lstStyle/>
            <a:p>
              <a:pPr algn="ctr">
                <a:spcAft>
                  <a:spcPts val="1200"/>
                </a:spcAft>
              </a:pPr>
              <a:r>
                <a:rPr kumimoji="0" lang="en-IN" sz="97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Technology Enablement</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Capgemini’s technical expertise can guide and support Disney's IT modernization by upgrading legacy systems, integrating cloud platforms and AI, and ensuring scalable, secure infrastructure</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This technology enablement will help Disney optimize resources, innovate faster, and deliver superior user experiences</a:t>
              </a:r>
            </a:p>
          </p:txBody>
        </p:sp>
      </p:grpSp>
      <p:grpSp>
        <p:nvGrpSpPr>
          <p:cNvPr id="13487" name="Group 13486">
            <a:extLst>
              <a:ext uri="{FF2B5EF4-FFF2-40B4-BE49-F238E27FC236}">
                <a16:creationId xmlns:a16="http://schemas.microsoft.com/office/drawing/2014/main" id="{9155F37D-4A84-D42E-70BF-2F180A013E19}"/>
              </a:ext>
            </a:extLst>
          </p:cNvPr>
          <p:cNvGrpSpPr/>
          <p:nvPr/>
        </p:nvGrpSpPr>
        <p:grpSpPr>
          <a:xfrm>
            <a:off x="2624206" y="3617593"/>
            <a:ext cx="3053990" cy="3218891"/>
            <a:chOff x="2661150" y="3704474"/>
            <a:chExt cx="3053990" cy="3218891"/>
          </a:xfrm>
        </p:grpSpPr>
        <p:sp>
          <p:nvSpPr>
            <p:cNvPr id="13447" name="TextBox 13446">
              <a:extLst>
                <a:ext uri="{FF2B5EF4-FFF2-40B4-BE49-F238E27FC236}">
                  <a16:creationId xmlns:a16="http://schemas.microsoft.com/office/drawing/2014/main" id="{598E98C1-53FE-F478-E068-4F7F582199D9}"/>
                </a:ext>
              </a:extLst>
            </p:cNvPr>
            <p:cNvSpPr txBox="1"/>
            <p:nvPr/>
          </p:nvSpPr>
          <p:spPr>
            <a:xfrm>
              <a:off x="2661150" y="4582724"/>
              <a:ext cx="3053990" cy="234064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120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Joint Development of Digital Solutions</a:t>
              </a:r>
              <a:endPar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endParaRP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Capgemini and Disney can work together to develop innovative digital solutions for enhancing content management, distribution, and personalized viewing experiences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By leveraging Capgemini's digital expertise, Disney can develop AI-driven content recommendations, optimize distribution networks, and deliver a more tailored, immersive experience for Disney+ subscribers, positioning both companies to stay at the forefront of evolving content consumption trends</a:t>
              </a:r>
            </a:p>
          </p:txBody>
        </p:sp>
        <p:grpSp>
          <p:nvGrpSpPr>
            <p:cNvPr id="13449" name="Group 13448">
              <a:extLst>
                <a:ext uri="{FF2B5EF4-FFF2-40B4-BE49-F238E27FC236}">
                  <a16:creationId xmlns:a16="http://schemas.microsoft.com/office/drawing/2014/main" id="{C9310567-7C7F-57B9-CE82-571932FE3CC8}"/>
                </a:ext>
              </a:extLst>
            </p:cNvPr>
            <p:cNvGrpSpPr/>
            <p:nvPr/>
          </p:nvGrpSpPr>
          <p:grpSpPr>
            <a:xfrm>
              <a:off x="3634860" y="3704474"/>
              <a:ext cx="1014522" cy="861216"/>
              <a:chOff x="7016532" y="4312826"/>
              <a:chExt cx="841002" cy="841002"/>
            </a:xfrm>
          </p:grpSpPr>
          <p:grpSp>
            <p:nvGrpSpPr>
              <p:cNvPr id="13455" name="Group 13454">
                <a:extLst>
                  <a:ext uri="{FF2B5EF4-FFF2-40B4-BE49-F238E27FC236}">
                    <a16:creationId xmlns:a16="http://schemas.microsoft.com/office/drawing/2014/main" id="{7FB22FB7-E10B-BD49-9566-38C318B76435}"/>
                  </a:ext>
                </a:extLst>
              </p:cNvPr>
              <p:cNvGrpSpPr/>
              <p:nvPr/>
            </p:nvGrpSpPr>
            <p:grpSpPr>
              <a:xfrm>
                <a:off x="7016532" y="4312826"/>
                <a:ext cx="841002" cy="841002"/>
                <a:chOff x="7818597" y="1168262"/>
                <a:chExt cx="1394156" cy="1394156"/>
              </a:xfrm>
            </p:grpSpPr>
            <p:sp>
              <p:nvSpPr>
                <p:cNvPr id="13457" name="Oval 13456">
                  <a:extLst>
                    <a:ext uri="{FF2B5EF4-FFF2-40B4-BE49-F238E27FC236}">
                      <a16:creationId xmlns:a16="http://schemas.microsoft.com/office/drawing/2014/main" id="{5DE975DC-B785-C7E7-82CF-E30C091C43BB}"/>
                    </a:ext>
                  </a:extLst>
                </p:cNvPr>
                <p:cNvSpPr/>
                <p:nvPr/>
              </p:nvSpPr>
              <p:spPr>
                <a:xfrm>
                  <a:off x="7912032" y="1261696"/>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58" name="Circle: Hollow 13457">
                  <a:extLst>
                    <a:ext uri="{FF2B5EF4-FFF2-40B4-BE49-F238E27FC236}">
                      <a16:creationId xmlns:a16="http://schemas.microsoft.com/office/drawing/2014/main" id="{53340131-743C-69B4-22B5-0893074E15BD}"/>
                    </a:ext>
                  </a:extLst>
                </p:cNvPr>
                <p:cNvSpPr/>
                <p:nvPr/>
              </p:nvSpPr>
              <p:spPr>
                <a:xfrm>
                  <a:off x="7818597" y="1168262"/>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grpSp>
          <p:pic>
            <p:nvPicPr>
              <p:cNvPr id="13456" name="Picture 10">
                <a:extLst>
                  <a:ext uri="{FF2B5EF4-FFF2-40B4-BE49-F238E27FC236}">
                    <a16:creationId xmlns:a16="http://schemas.microsoft.com/office/drawing/2014/main" id="{177E1A01-61A4-6B83-DDEC-12CA01550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232846" y="4492795"/>
                <a:ext cx="408370" cy="4810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486" name="Group 13485">
            <a:extLst>
              <a:ext uri="{FF2B5EF4-FFF2-40B4-BE49-F238E27FC236}">
                <a16:creationId xmlns:a16="http://schemas.microsoft.com/office/drawing/2014/main" id="{2779904C-4106-0FC7-54BD-9BD74F616703}"/>
              </a:ext>
            </a:extLst>
          </p:cNvPr>
          <p:cNvGrpSpPr/>
          <p:nvPr/>
        </p:nvGrpSpPr>
        <p:grpSpPr>
          <a:xfrm>
            <a:off x="5811408" y="3626464"/>
            <a:ext cx="3188066" cy="3210020"/>
            <a:chOff x="5894532" y="3713345"/>
            <a:chExt cx="3188066" cy="3210020"/>
          </a:xfrm>
        </p:grpSpPr>
        <p:sp>
          <p:nvSpPr>
            <p:cNvPr id="13448" name="TextBox 13447">
              <a:extLst>
                <a:ext uri="{FF2B5EF4-FFF2-40B4-BE49-F238E27FC236}">
                  <a16:creationId xmlns:a16="http://schemas.microsoft.com/office/drawing/2014/main" id="{E73D4B8D-155B-4A69-2A46-B168FD35872A}"/>
                </a:ext>
              </a:extLst>
            </p:cNvPr>
            <p:cNvSpPr txBox="1"/>
            <p:nvPr/>
          </p:nvSpPr>
          <p:spPr>
            <a:xfrm>
              <a:off x="5894532" y="4582724"/>
              <a:ext cx="3188066" cy="2340641"/>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End-to-End IT Modernization</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Capgemini can support Disney in modernizing its legacy IT systems, helping the company adopt flexible, secure, and scalable solutions for both current and future needs</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By re-engineering business processes and integrating advanced technologies like cloud services, AI, and blockchain, Capgemini enables Disney to transition to a more agile infrastructure</a:t>
              </a:r>
            </a:p>
            <a:p>
              <a:pPr marL="171450" marR="0" lvl="0" indent="-171450" algn="just" fontAlgn="auto">
                <a:lnSpc>
                  <a:spcPct val="100000"/>
                </a:lnSpc>
                <a:spcBef>
                  <a:spcPts val="0"/>
                </a:spcBef>
                <a:spcAft>
                  <a:spcPts val="0"/>
                </a:spcAft>
                <a:buClrTx/>
                <a:buSzTx/>
                <a:buFont typeface="Arial" panose="020B0604020202020204" pitchFamily="34" charset="0"/>
                <a:buChar char="•"/>
                <a:tabLst/>
                <a:defRPr/>
              </a:pPr>
              <a:r>
                <a:rPr lang="en-US" sz="970" kern="0" dirty="0">
                  <a:solidFill>
                    <a:prstClr val="black"/>
                  </a:solidFill>
                  <a:latin typeface="Poppins" panose="00000500000000000000" pitchFamily="2" charset="0"/>
                  <a:cs typeface="Poppins" panose="00000500000000000000" pitchFamily="2" charset="0"/>
                </a:rPr>
                <a:t>This modernization will enhance Disney’s operational efficiency, reduce costs, and improve its ability to respond to market demands</a:t>
              </a:r>
            </a:p>
          </p:txBody>
        </p:sp>
        <p:grpSp>
          <p:nvGrpSpPr>
            <p:cNvPr id="13450" name="Group 13449">
              <a:extLst>
                <a:ext uri="{FF2B5EF4-FFF2-40B4-BE49-F238E27FC236}">
                  <a16:creationId xmlns:a16="http://schemas.microsoft.com/office/drawing/2014/main" id="{1263C792-67D0-04DB-23FD-CF426531CEBC}"/>
                </a:ext>
              </a:extLst>
            </p:cNvPr>
            <p:cNvGrpSpPr/>
            <p:nvPr/>
          </p:nvGrpSpPr>
          <p:grpSpPr>
            <a:xfrm>
              <a:off x="6914267" y="3713345"/>
              <a:ext cx="1014522" cy="861216"/>
              <a:chOff x="9653455" y="4321489"/>
              <a:chExt cx="841002" cy="841002"/>
            </a:xfrm>
          </p:grpSpPr>
          <p:grpSp>
            <p:nvGrpSpPr>
              <p:cNvPr id="13451" name="Group 13450">
                <a:extLst>
                  <a:ext uri="{FF2B5EF4-FFF2-40B4-BE49-F238E27FC236}">
                    <a16:creationId xmlns:a16="http://schemas.microsoft.com/office/drawing/2014/main" id="{1B3E5B6A-F8C1-CB91-0B12-335DC1F2585C}"/>
                  </a:ext>
                </a:extLst>
              </p:cNvPr>
              <p:cNvGrpSpPr/>
              <p:nvPr/>
            </p:nvGrpSpPr>
            <p:grpSpPr>
              <a:xfrm>
                <a:off x="9653455" y="4321489"/>
                <a:ext cx="841002" cy="841002"/>
                <a:chOff x="7923461" y="1168262"/>
                <a:chExt cx="1394156" cy="1394156"/>
              </a:xfrm>
            </p:grpSpPr>
            <p:sp>
              <p:nvSpPr>
                <p:cNvPr id="13453" name="Oval 13452">
                  <a:extLst>
                    <a:ext uri="{FF2B5EF4-FFF2-40B4-BE49-F238E27FC236}">
                      <a16:creationId xmlns:a16="http://schemas.microsoft.com/office/drawing/2014/main" id="{EB6CCB01-5CCC-2814-7E6D-5CF32774FB53}"/>
                    </a:ext>
                  </a:extLst>
                </p:cNvPr>
                <p:cNvSpPr/>
                <p:nvPr/>
              </p:nvSpPr>
              <p:spPr>
                <a:xfrm>
                  <a:off x="8016896" y="1261697"/>
                  <a:ext cx="1207287" cy="120728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54" name="Circle: Hollow 13453">
                  <a:extLst>
                    <a:ext uri="{FF2B5EF4-FFF2-40B4-BE49-F238E27FC236}">
                      <a16:creationId xmlns:a16="http://schemas.microsoft.com/office/drawing/2014/main" id="{47947E48-6C41-8E62-04EE-90D10CBAD07F}"/>
                    </a:ext>
                  </a:extLst>
                </p:cNvPr>
                <p:cNvSpPr/>
                <p:nvPr/>
              </p:nvSpPr>
              <p:spPr>
                <a:xfrm>
                  <a:off x="7923461" y="1168262"/>
                  <a:ext cx="1394156" cy="1394156"/>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grpSp>
          <p:pic>
            <p:nvPicPr>
              <p:cNvPr id="13452" name="Picture 14">
                <a:extLst>
                  <a:ext uri="{FF2B5EF4-FFF2-40B4-BE49-F238E27FC236}">
                    <a16:creationId xmlns:a16="http://schemas.microsoft.com/office/drawing/2014/main" id="{F01AC10D-1A38-CD3A-5135-3FBDAE404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9869771" y="4501458"/>
                <a:ext cx="408370" cy="4810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484" name="Group 13483">
            <a:extLst>
              <a:ext uri="{FF2B5EF4-FFF2-40B4-BE49-F238E27FC236}">
                <a16:creationId xmlns:a16="http://schemas.microsoft.com/office/drawing/2014/main" id="{93ADC958-E328-0E39-C521-C6A79836413B}"/>
              </a:ext>
            </a:extLst>
          </p:cNvPr>
          <p:cNvGrpSpPr/>
          <p:nvPr/>
        </p:nvGrpSpPr>
        <p:grpSpPr>
          <a:xfrm>
            <a:off x="5811408" y="694426"/>
            <a:ext cx="3188065" cy="2787142"/>
            <a:chOff x="9082600" y="666718"/>
            <a:chExt cx="3188065" cy="2787142"/>
          </a:xfrm>
        </p:grpSpPr>
        <p:grpSp>
          <p:nvGrpSpPr>
            <p:cNvPr id="13475" name="Group 13474">
              <a:extLst>
                <a:ext uri="{FF2B5EF4-FFF2-40B4-BE49-F238E27FC236}">
                  <a16:creationId xmlns:a16="http://schemas.microsoft.com/office/drawing/2014/main" id="{7CD48478-21E6-6620-2FE4-C6170B750614}"/>
                </a:ext>
              </a:extLst>
            </p:cNvPr>
            <p:cNvGrpSpPr/>
            <p:nvPr/>
          </p:nvGrpSpPr>
          <p:grpSpPr>
            <a:xfrm>
              <a:off x="10117368" y="666718"/>
              <a:ext cx="1014522" cy="861216"/>
              <a:chOff x="9788865" y="1058615"/>
              <a:chExt cx="841002" cy="841002"/>
            </a:xfrm>
          </p:grpSpPr>
          <p:sp>
            <p:nvSpPr>
              <p:cNvPr id="13467" name="Oval 13466">
                <a:extLst>
                  <a:ext uri="{FF2B5EF4-FFF2-40B4-BE49-F238E27FC236}">
                    <a16:creationId xmlns:a16="http://schemas.microsoft.com/office/drawing/2014/main" id="{38C23E05-FB7E-C995-B18C-E471D860D1D0}"/>
                  </a:ext>
                </a:extLst>
              </p:cNvPr>
              <p:cNvSpPr/>
              <p:nvPr/>
            </p:nvSpPr>
            <p:spPr>
              <a:xfrm>
                <a:off x="9845228" y="1114978"/>
                <a:ext cx="728276" cy="72827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68" name="Circle: Hollow 13467">
                <a:extLst>
                  <a:ext uri="{FF2B5EF4-FFF2-40B4-BE49-F238E27FC236}">
                    <a16:creationId xmlns:a16="http://schemas.microsoft.com/office/drawing/2014/main" id="{31B18CCF-36CE-7716-7D3C-503196AA8FD5}"/>
                  </a:ext>
                </a:extLst>
              </p:cNvPr>
              <p:cNvSpPr/>
              <p:nvPr/>
            </p:nvSpPr>
            <p:spPr>
              <a:xfrm>
                <a:off x="9788865" y="1058615"/>
                <a:ext cx="841002" cy="841002"/>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pic>
            <p:nvPicPr>
              <p:cNvPr id="13469" name="Picture 12">
                <a:extLst>
                  <a:ext uri="{FF2B5EF4-FFF2-40B4-BE49-F238E27FC236}">
                    <a16:creationId xmlns:a16="http://schemas.microsoft.com/office/drawing/2014/main" id="{EA803701-E49D-AE7F-406F-A3AD509164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10005181" y="1238584"/>
                <a:ext cx="408370" cy="481064"/>
              </a:xfrm>
              <a:prstGeom prst="rect">
                <a:avLst/>
              </a:prstGeom>
              <a:noFill/>
              <a:extLst>
                <a:ext uri="{909E8E84-426E-40DD-AFC4-6F175D3DCCD1}">
                  <a14:hiddenFill xmlns:a14="http://schemas.microsoft.com/office/drawing/2010/main">
                    <a:solidFill>
                      <a:srgbClr val="FFFFFF"/>
                    </a:solidFill>
                  </a14:hiddenFill>
                </a:ext>
              </a:extLst>
            </p:spPr>
          </p:pic>
        </p:grpSp>
        <p:sp>
          <p:nvSpPr>
            <p:cNvPr id="13470" name="TextBox 13469">
              <a:extLst>
                <a:ext uri="{FF2B5EF4-FFF2-40B4-BE49-F238E27FC236}">
                  <a16:creationId xmlns:a16="http://schemas.microsoft.com/office/drawing/2014/main" id="{9D71DF3D-57EF-72EA-E030-64FF01E6E56B}"/>
                </a:ext>
              </a:extLst>
            </p:cNvPr>
            <p:cNvSpPr txBox="1"/>
            <p:nvPr/>
          </p:nvSpPr>
          <p:spPr>
            <a:xfrm>
              <a:off x="9082600" y="1561034"/>
              <a:ext cx="3188065" cy="1892826"/>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Operational Efficiency</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Capgemini’s cutting-edge IT solutions assist Disney in optimizing operations, boosting efficiency, and lowering costs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By streamlining global business processes, Capgemini helps Disney reduce redundancies, enhance decision-making through intelligent automation and data insights, and scale operations while maintaining high service quality and customer satisfaction</a:t>
              </a:r>
            </a:p>
          </p:txBody>
        </p:sp>
      </p:grpSp>
      <p:grpSp>
        <p:nvGrpSpPr>
          <p:cNvPr id="13485" name="Group 13484">
            <a:extLst>
              <a:ext uri="{FF2B5EF4-FFF2-40B4-BE49-F238E27FC236}">
                <a16:creationId xmlns:a16="http://schemas.microsoft.com/office/drawing/2014/main" id="{80359CDC-1F6E-B6D6-7874-53764C21E2B1}"/>
              </a:ext>
            </a:extLst>
          </p:cNvPr>
          <p:cNvGrpSpPr/>
          <p:nvPr/>
        </p:nvGrpSpPr>
        <p:grpSpPr>
          <a:xfrm>
            <a:off x="9082600" y="3626464"/>
            <a:ext cx="3023001" cy="3210020"/>
            <a:chOff x="9082600" y="3713345"/>
            <a:chExt cx="3023001" cy="3210020"/>
          </a:xfrm>
        </p:grpSpPr>
        <p:sp>
          <p:nvSpPr>
            <p:cNvPr id="13471" name="TextBox 13470">
              <a:extLst>
                <a:ext uri="{FF2B5EF4-FFF2-40B4-BE49-F238E27FC236}">
                  <a16:creationId xmlns:a16="http://schemas.microsoft.com/office/drawing/2014/main" id="{62C73B69-0EF5-5327-CAE5-BBE703E4B9AD}"/>
                </a:ext>
              </a:extLst>
            </p:cNvPr>
            <p:cNvSpPr txBox="1"/>
            <p:nvPr/>
          </p:nvSpPr>
          <p:spPr>
            <a:xfrm>
              <a:off x="9082600" y="4582724"/>
              <a:ext cx="3023001" cy="2340641"/>
            </a:xfrm>
            <a:prstGeom prst="rect">
              <a:avLst/>
            </a:prstGeom>
            <a:noFill/>
          </p:spPr>
          <p:txBody>
            <a:bodyPr wrap="square">
              <a:spAutoFit/>
            </a:bodyPr>
            <a:lstStyle/>
            <a:p>
              <a:pPr algn="ctr">
                <a:spcAft>
                  <a:spcPts val="1200"/>
                </a:spcAft>
              </a:pPr>
              <a:r>
                <a:rPr kumimoji="0" lang="en-IN" sz="1000" b="1" i="0" u="none" strike="noStrike" kern="0" cap="none" spc="0" normalizeH="0" baseline="0" noProof="0" dirty="0">
                  <a:ln>
                    <a:noFill/>
                  </a:ln>
                  <a:solidFill>
                    <a:prstClr val="black"/>
                  </a:solidFill>
                  <a:effectLst/>
                  <a:uLnTx/>
                  <a:uFillTx/>
                  <a:latin typeface="Poppins" panose="00000500000000000000" pitchFamily="2" charset="0"/>
                  <a:cs typeface="Poppins" panose="00000500000000000000" pitchFamily="2" charset="0"/>
                </a:rPr>
                <a:t>Consulting for Global Expansion</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Capgemini will guide Disney through technology integration, regulatory challenges, and market entry as it expands into new global markets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Leveraging its global business operations expertise, Capgemini will offer strategic guidance and IT support to optimize Disney’s digital infrastructure for these regions</a:t>
              </a:r>
            </a:p>
            <a:p>
              <a:pPr marL="171450" indent="-171450" algn="just">
                <a:buFont typeface="Arial" panose="020B0604020202020204" pitchFamily="34" charset="0"/>
                <a:buChar char="•"/>
                <a:defRPr/>
              </a:pPr>
              <a:r>
                <a:rPr lang="en-US" sz="970" kern="0" dirty="0">
                  <a:solidFill>
                    <a:prstClr val="black"/>
                  </a:solidFill>
                  <a:latin typeface="Poppins" panose="00000500000000000000" pitchFamily="2" charset="0"/>
                  <a:cs typeface="Poppins" panose="00000500000000000000" pitchFamily="2" charset="0"/>
                </a:rPr>
                <a:t>Capgemini will tailor Disney's offerings to local markets and ensure compliance, enabling smoother expansions and accelerated global growth</a:t>
              </a:r>
            </a:p>
          </p:txBody>
        </p:sp>
        <p:grpSp>
          <p:nvGrpSpPr>
            <p:cNvPr id="13476" name="Group 13475">
              <a:extLst>
                <a:ext uri="{FF2B5EF4-FFF2-40B4-BE49-F238E27FC236}">
                  <a16:creationId xmlns:a16="http://schemas.microsoft.com/office/drawing/2014/main" id="{E9994594-B84D-0904-880E-DC7671B968E4}"/>
                </a:ext>
              </a:extLst>
            </p:cNvPr>
            <p:cNvGrpSpPr/>
            <p:nvPr/>
          </p:nvGrpSpPr>
          <p:grpSpPr>
            <a:xfrm>
              <a:off x="10117368" y="3713345"/>
              <a:ext cx="1014522" cy="861216"/>
              <a:chOff x="9788865" y="4033733"/>
              <a:chExt cx="841002" cy="841002"/>
            </a:xfrm>
          </p:grpSpPr>
          <p:sp>
            <p:nvSpPr>
              <p:cNvPr id="13472" name="Oval 13471">
                <a:extLst>
                  <a:ext uri="{FF2B5EF4-FFF2-40B4-BE49-F238E27FC236}">
                    <a16:creationId xmlns:a16="http://schemas.microsoft.com/office/drawing/2014/main" id="{AA633555-9CC7-E3F2-7CFB-C12AAF3F5A04}"/>
                  </a:ext>
                </a:extLst>
              </p:cNvPr>
              <p:cNvSpPr/>
              <p:nvPr/>
            </p:nvSpPr>
            <p:spPr>
              <a:xfrm>
                <a:off x="9845228" y="4090096"/>
                <a:ext cx="728276" cy="728276"/>
              </a:xfrm>
              <a:prstGeom prst="ellipse">
                <a:avLst/>
              </a:prstGeom>
              <a:solidFill>
                <a:schemeClr val="tx2">
                  <a:lumMod val="50000"/>
                  <a:lumOff val="50000"/>
                </a:schemeClr>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sp>
            <p:nvSpPr>
              <p:cNvPr id="13473" name="Circle: Hollow 13472">
                <a:extLst>
                  <a:ext uri="{FF2B5EF4-FFF2-40B4-BE49-F238E27FC236}">
                    <a16:creationId xmlns:a16="http://schemas.microsoft.com/office/drawing/2014/main" id="{AAFBDE26-3089-1E99-2B59-D9E5557935D9}"/>
                  </a:ext>
                </a:extLst>
              </p:cNvPr>
              <p:cNvSpPr/>
              <p:nvPr/>
            </p:nvSpPr>
            <p:spPr>
              <a:xfrm>
                <a:off x="9788865" y="4033733"/>
                <a:ext cx="841002" cy="841002"/>
              </a:xfrm>
              <a:prstGeom prst="donut">
                <a:avLst>
                  <a:gd name="adj" fmla="val 7609"/>
                </a:avLst>
              </a:prstGeom>
              <a:solidFill>
                <a:sysClr val="window" lastClr="FFFFFF"/>
              </a:solidFill>
              <a:ln w="12700" cap="flat" cmpd="sng" algn="ctr">
                <a:solidFill>
                  <a:schemeClr val="tx2">
                    <a:lumMod val="50000"/>
                    <a:lumOff val="50000"/>
                  </a:schemeClr>
                </a:solidFill>
                <a:prstDash val="solid"/>
                <a:miter lim="800000"/>
              </a:ln>
              <a:effectLst>
                <a:outerShdw blurRad="50800" dist="38100" dir="8100000" algn="tr" rotWithShape="0">
                  <a:prstClr val="black">
                    <a:alpha val="40000"/>
                  </a:prstClr>
                </a:outerShdw>
              </a:effectLst>
            </p:spPr>
            <p:txBody>
              <a:bodyPr rtlCol="0" anchor="ctr"/>
              <a:lstStyle/>
              <a:p>
                <a:pPr algn="ctr"/>
                <a:endParaRPr lang="en-US" sz="1000" kern="0" dirty="0">
                  <a:solidFill>
                    <a:prstClr val="black"/>
                  </a:solidFill>
                  <a:latin typeface="Poppins" panose="00000500000000000000" pitchFamily="2" charset="0"/>
                  <a:cs typeface="Poppins" panose="00000500000000000000" pitchFamily="2" charset="0"/>
                </a:endParaRPr>
              </a:p>
            </p:txBody>
          </p:sp>
          <p:pic>
            <p:nvPicPr>
              <p:cNvPr id="13474" name="Picture 14">
                <a:extLst>
                  <a:ext uri="{FF2B5EF4-FFF2-40B4-BE49-F238E27FC236}">
                    <a16:creationId xmlns:a16="http://schemas.microsoft.com/office/drawing/2014/main" id="{0C9C8F6B-E395-3999-50A5-22C487E1D3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10005181" y="4213702"/>
                <a:ext cx="408370" cy="4810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 name="Group 1">
            <a:extLst>
              <a:ext uri="{FF2B5EF4-FFF2-40B4-BE49-F238E27FC236}">
                <a16:creationId xmlns:a16="http://schemas.microsoft.com/office/drawing/2014/main" id="{D1EBDF48-6ACC-E89C-88FA-50AF2F1A0FFA}"/>
              </a:ext>
            </a:extLst>
          </p:cNvPr>
          <p:cNvGrpSpPr/>
          <p:nvPr/>
        </p:nvGrpSpPr>
        <p:grpSpPr>
          <a:xfrm>
            <a:off x="241275" y="743434"/>
            <a:ext cx="2115267" cy="784500"/>
            <a:chOff x="1631445" y="1264986"/>
            <a:chExt cx="1581384" cy="784500"/>
          </a:xfrm>
        </p:grpSpPr>
        <p:sp>
          <p:nvSpPr>
            <p:cNvPr id="5" name="Arrow: Down 4">
              <a:extLst>
                <a:ext uri="{FF2B5EF4-FFF2-40B4-BE49-F238E27FC236}">
                  <a16:creationId xmlns:a16="http://schemas.microsoft.com/office/drawing/2014/main" id="{7BD1EA12-E2D9-A2DF-55E0-2FD43E719E8A}"/>
                </a:ext>
              </a:extLst>
            </p:cNvPr>
            <p:cNvSpPr/>
            <p:nvPr/>
          </p:nvSpPr>
          <p:spPr>
            <a:xfrm rot="16200000">
              <a:off x="2255197" y="1667505"/>
              <a:ext cx="333880" cy="430082"/>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576FC406-DBCF-A45D-6D82-39ED38295219}"/>
                </a:ext>
              </a:extLst>
            </p:cNvPr>
            <p:cNvSpPr txBox="1"/>
            <p:nvPr/>
          </p:nvSpPr>
          <p:spPr>
            <a:xfrm>
              <a:off x="1631445" y="1264986"/>
              <a:ext cx="1581384" cy="338554"/>
            </a:xfrm>
            <a:prstGeom prst="rect">
              <a:avLst/>
            </a:prstGeom>
            <a:noFill/>
          </p:spPr>
          <p:txBody>
            <a:bodyPr wrap="square" rtlCol="0">
              <a:spAutoFit/>
            </a:bodyPr>
            <a:lstStyle/>
            <a:p>
              <a:r>
                <a:rPr lang="en-IN" sz="1600" b="1" dirty="0"/>
                <a:t>Strategic Alignments</a:t>
              </a:r>
            </a:p>
          </p:txBody>
        </p:sp>
      </p:grpSp>
      <p:grpSp>
        <p:nvGrpSpPr>
          <p:cNvPr id="11" name="Group 10">
            <a:extLst>
              <a:ext uri="{FF2B5EF4-FFF2-40B4-BE49-F238E27FC236}">
                <a16:creationId xmlns:a16="http://schemas.microsoft.com/office/drawing/2014/main" id="{DFA95F19-CE3F-0CF1-3DEF-803160824980}"/>
              </a:ext>
            </a:extLst>
          </p:cNvPr>
          <p:cNvGrpSpPr/>
          <p:nvPr/>
        </p:nvGrpSpPr>
        <p:grpSpPr>
          <a:xfrm>
            <a:off x="241276" y="3620561"/>
            <a:ext cx="2239473" cy="784500"/>
            <a:chOff x="1631445" y="1264986"/>
            <a:chExt cx="1581384" cy="784500"/>
          </a:xfrm>
        </p:grpSpPr>
        <p:sp>
          <p:nvSpPr>
            <p:cNvPr id="12" name="Arrow: Down 11">
              <a:extLst>
                <a:ext uri="{FF2B5EF4-FFF2-40B4-BE49-F238E27FC236}">
                  <a16:creationId xmlns:a16="http://schemas.microsoft.com/office/drawing/2014/main" id="{E698DD15-BC0E-FB9C-AD96-B9BBB7AB7CF4}"/>
                </a:ext>
              </a:extLst>
            </p:cNvPr>
            <p:cNvSpPr/>
            <p:nvPr/>
          </p:nvSpPr>
          <p:spPr>
            <a:xfrm rot="16200000">
              <a:off x="2255197" y="1667505"/>
              <a:ext cx="333880" cy="430082"/>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D24418D9-EA5A-6E70-4B1B-538D14BCD960}"/>
                </a:ext>
              </a:extLst>
            </p:cNvPr>
            <p:cNvSpPr txBox="1"/>
            <p:nvPr/>
          </p:nvSpPr>
          <p:spPr>
            <a:xfrm>
              <a:off x="1631445" y="1264986"/>
              <a:ext cx="1581384" cy="338554"/>
            </a:xfrm>
            <a:prstGeom prst="rect">
              <a:avLst/>
            </a:prstGeom>
            <a:noFill/>
          </p:spPr>
          <p:txBody>
            <a:bodyPr wrap="square" rtlCol="0">
              <a:spAutoFit/>
            </a:bodyPr>
            <a:lstStyle/>
            <a:p>
              <a:r>
                <a:rPr lang="en-IN" sz="1600" b="1" dirty="0"/>
                <a:t>Partnership Proposal</a:t>
              </a:r>
            </a:p>
          </p:txBody>
        </p:sp>
      </p:grpSp>
    </p:spTree>
    <p:extLst>
      <p:ext uri="{BB962C8B-B14F-4D97-AF65-F5344CB8AC3E}">
        <p14:creationId xmlns:p14="http://schemas.microsoft.com/office/powerpoint/2010/main" val="289170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nodeType="clickEffect">
                                  <p:stCondLst>
                                    <p:cond delay="0"/>
                                  </p:stCondLst>
                                  <p:childTnLst>
                                    <p:set>
                                      <p:cBhvr>
                                        <p:cTn id="12" dur="1" fill="hold">
                                          <p:stCondLst>
                                            <p:cond delay="0"/>
                                          </p:stCondLst>
                                        </p:cTn>
                                        <p:tgtEl>
                                          <p:spTgt spid="13482"/>
                                        </p:tgtEl>
                                        <p:attrNameLst>
                                          <p:attrName>style.visibility</p:attrName>
                                        </p:attrNameLst>
                                      </p:cBhvr>
                                      <p:to>
                                        <p:strVal val="visible"/>
                                      </p:to>
                                    </p:set>
                                    <p:animEffect transition="in" filter="circle(out)">
                                      <p:cBhvr>
                                        <p:cTn id="13" dur="1000"/>
                                        <p:tgtEl>
                                          <p:spTgt spid="1348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nodeType="clickEffect">
                                  <p:stCondLst>
                                    <p:cond delay="0"/>
                                  </p:stCondLst>
                                  <p:childTnLst>
                                    <p:set>
                                      <p:cBhvr>
                                        <p:cTn id="17" dur="1" fill="hold">
                                          <p:stCondLst>
                                            <p:cond delay="0"/>
                                          </p:stCondLst>
                                        </p:cTn>
                                        <p:tgtEl>
                                          <p:spTgt spid="13484"/>
                                        </p:tgtEl>
                                        <p:attrNameLst>
                                          <p:attrName>style.visibility</p:attrName>
                                        </p:attrNameLst>
                                      </p:cBhvr>
                                      <p:to>
                                        <p:strVal val="visible"/>
                                      </p:to>
                                    </p:set>
                                    <p:animEffect transition="in" filter="circle(out)">
                                      <p:cBhvr>
                                        <p:cTn id="18" dur="1000"/>
                                        <p:tgtEl>
                                          <p:spTgt spid="1348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32" fill="hold" nodeType="clickEffect">
                                  <p:stCondLst>
                                    <p:cond delay="0"/>
                                  </p:stCondLst>
                                  <p:childTnLst>
                                    <p:set>
                                      <p:cBhvr>
                                        <p:cTn id="22" dur="1" fill="hold">
                                          <p:stCondLst>
                                            <p:cond delay="0"/>
                                          </p:stCondLst>
                                        </p:cTn>
                                        <p:tgtEl>
                                          <p:spTgt spid="13483"/>
                                        </p:tgtEl>
                                        <p:attrNameLst>
                                          <p:attrName>style.visibility</p:attrName>
                                        </p:attrNameLst>
                                      </p:cBhvr>
                                      <p:to>
                                        <p:strVal val="visible"/>
                                      </p:to>
                                    </p:set>
                                    <p:animEffect transition="in" filter="circle(out)">
                                      <p:cBhvr>
                                        <p:cTn id="23" dur="1000"/>
                                        <p:tgtEl>
                                          <p:spTgt spid="1348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0-#ppt_w/2"/>
                                          </p:val>
                                        </p:tav>
                                        <p:tav tm="100000">
                                          <p:val>
                                            <p:strVal val="#ppt_x"/>
                                          </p:val>
                                        </p:tav>
                                      </p:tavLst>
                                    </p:anim>
                                    <p:anim calcmode="lin" valueType="num">
                                      <p:cBhvr additive="base">
                                        <p:cTn id="29" dur="7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32" fill="hold" nodeType="clickEffect">
                                  <p:stCondLst>
                                    <p:cond delay="0"/>
                                  </p:stCondLst>
                                  <p:childTnLst>
                                    <p:set>
                                      <p:cBhvr>
                                        <p:cTn id="33" dur="1" fill="hold">
                                          <p:stCondLst>
                                            <p:cond delay="0"/>
                                          </p:stCondLst>
                                        </p:cTn>
                                        <p:tgtEl>
                                          <p:spTgt spid="13487"/>
                                        </p:tgtEl>
                                        <p:attrNameLst>
                                          <p:attrName>style.visibility</p:attrName>
                                        </p:attrNameLst>
                                      </p:cBhvr>
                                      <p:to>
                                        <p:strVal val="visible"/>
                                      </p:to>
                                    </p:set>
                                    <p:animEffect transition="in" filter="circle(out)">
                                      <p:cBhvr>
                                        <p:cTn id="34" dur="1000"/>
                                        <p:tgtEl>
                                          <p:spTgt spid="1348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32" fill="hold" nodeType="clickEffect">
                                  <p:stCondLst>
                                    <p:cond delay="0"/>
                                  </p:stCondLst>
                                  <p:childTnLst>
                                    <p:set>
                                      <p:cBhvr>
                                        <p:cTn id="38" dur="1" fill="hold">
                                          <p:stCondLst>
                                            <p:cond delay="0"/>
                                          </p:stCondLst>
                                        </p:cTn>
                                        <p:tgtEl>
                                          <p:spTgt spid="13486"/>
                                        </p:tgtEl>
                                        <p:attrNameLst>
                                          <p:attrName>style.visibility</p:attrName>
                                        </p:attrNameLst>
                                      </p:cBhvr>
                                      <p:to>
                                        <p:strVal val="visible"/>
                                      </p:to>
                                    </p:set>
                                    <p:animEffect transition="in" filter="circle(out)">
                                      <p:cBhvr>
                                        <p:cTn id="39" dur="1000"/>
                                        <p:tgtEl>
                                          <p:spTgt spid="13486"/>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32" fill="hold" nodeType="clickEffect">
                                  <p:stCondLst>
                                    <p:cond delay="0"/>
                                  </p:stCondLst>
                                  <p:childTnLst>
                                    <p:set>
                                      <p:cBhvr>
                                        <p:cTn id="43" dur="1" fill="hold">
                                          <p:stCondLst>
                                            <p:cond delay="0"/>
                                          </p:stCondLst>
                                        </p:cTn>
                                        <p:tgtEl>
                                          <p:spTgt spid="13485"/>
                                        </p:tgtEl>
                                        <p:attrNameLst>
                                          <p:attrName>style.visibility</p:attrName>
                                        </p:attrNameLst>
                                      </p:cBhvr>
                                      <p:to>
                                        <p:strVal val="visible"/>
                                      </p:to>
                                    </p:set>
                                    <p:animEffect transition="in" filter="circle(out)">
                                      <p:cBhvr>
                                        <p:cTn id="44" dur="1000"/>
                                        <p:tgtEl>
                                          <p:spTgt spid="13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0000">
              <a:schemeClr val="accent2">
                <a:lumMod val="60000"/>
                <a:lumOff val="40000"/>
              </a:schemeClr>
            </a:gs>
            <a:gs pos="0">
              <a:schemeClr val="accent2">
                <a:lumMod val="75000"/>
              </a:schemeClr>
            </a:gs>
            <a:gs pos="70000">
              <a:schemeClr val="accent2">
                <a:lumMod val="40000"/>
                <a:lumOff val="60000"/>
              </a:schemeClr>
            </a:gs>
            <a:gs pos="100000">
              <a:schemeClr val="accent2">
                <a:lumMod val="20000"/>
                <a:lumOff val="80000"/>
              </a:schemeClr>
            </a:gs>
          </a:gsLst>
          <a:lin ang="5400000" scaled="0"/>
        </a:gradFill>
        <a:effectLst/>
      </p:bgPr>
    </p:bg>
    <p:spTree>
      <p:nvGrpSpPr>
        <p:cNvPr id="1" name="">
          <a:extLst>
            <a:ext uri="{FF2B5EF4-FFF2-40B4-BE49-F238E27FC236}">
              <a16:creationId xmlns:a16="http://schemas.microsoft.com/office/drawing/2014/main" id="{04747156-A804-9531-E00A-084492A76B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C5180-9D42-04C0-F03A-4579AFDCECF7}"/>
              </a:ext>
            </a:extLst>
          </p:cNvPr>
          <p:cNvSpPr>
            <a:spLocks noGrp="1"/>
          </p:cNvSpPr>
          <p:nvPr>
            <p:ph type="ctrTitle"/>
          </p:nvPr>
        </p:nvSpPr>
        <p:spPr>
          <a:xfrm>
            <a:off x="2781669" y="2955162"/>
            <a:ext cx="6628662" cy="947677"/>
          </a:xfrm>
          <a:ln>
            <a:noFill/>
          </a:ln>
        </p:spPr>
        <p:txBody>
          <a:bodyPr anchor="ctr">
            <a:normAutofit/>
          </a:bodyPr>
          <a:lstStyle/>
          <a:p>
            <a:pPr>
              <a:lnSpc>
                <a:spcPct val="100000"/>
              </a:lnSpc>
            </a:pPr>
            <a:r>
              <a:rPr lang="en-US" sz="4000" b="1" dirty="0">
                <a:latin typeface="Poppins" panose="00000500000000000000" pitchFamily="2" charset="0"/>
                <a:cs typeface="Poppins" panose="00000500000000000000" pitchFamily="2" charset="0"/>
              </a:rPr>
              <a:t>THANK YOU</a:t>
            </a:r>
            <a:endParaRPr lang="en-IN" sz="4000" dirty="0">
              <a:latin typeface="Poppins" panose="00000500000000000000" pitchFamily="2" charset="0"/>
              <a:cs typeface="Poppins" panose="00000500000000000000" pitchFamily="2" charset="0"/>
            </a:endParaRPr>
          </a:p>
        </p:txBody>
      </p:sp>
      <p:cxnSp>
        <p:nvCxnSpPr>
          <p:cNvPr id="4" name="Straight Connector 3">
            <a:extLst>
              <a:ext uri="{FF2B5EF4-FFF2-40B4-BE49-F238E27FC236}">
                <a16:creationId xmlns:a16="http://schemas.microsoft.com/office/drawing/2014/main" id="{29008F60-F7A3-B333-018C-562B662C8A41}"/>
              </a:ext>
            </a:extLst>
          </p:cNvPr>
          <p:cNvCxnSpPr>
            <a:cxnSpLocks/>
          </p:cNvCxnSpPr>
          <p:nvPr/>
        </p:nvCxnSpPr>
        <p:spPr>
          <a:xfrm>
            <a:off x="4119967" y="3800475"/>
            <a:ext cx="395206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045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242807" y="74280"/>
            <a:ext cx="11706386" cy="461665"/>
          </a:xfrm>
          <a:prstGeom prst="rect">
            <a:avLst/>
          </a:prstGeom>
          <a:solidFill>
            <a:schemeClr val="accent2">
              <a:lumMod val="75000"/>
            </a:schemeClr>
          </a:solidFill>
        </p:spPr>
        <p:txBody>
          <a:bodyPr wrap="square" rtlCol="0">
            <a:spAutoFit/>
          </a:bodyPr>
          <a:lstStyle/>
          <a:p>
            <a:pPr algn="ctr"/>
            <a:r>
              <a:rPr lang="en-US" sz="2400" dirty="0">
                <a:solidFill>
                  <a:schemeClr val="bg1"/>
                </a:solidFill>
                <a:latin typeface="Poppins" panose="00000500000000000000" pitchFamily="2" charset="0"/>
                <a:cs typeface="Poppins" panose="00000500000000000000" pitchFamily="2" charset="0"/>
              </a:rPr>
              <a:t>TABLE OF CONTENTS</a:t>
            </a:r>
            <a:endParaRPr lang="en-IN" sz="2400" dirty="0">
              <a:solidFill>
                <a:schemeClr val="bg1"/>
              </a:solidFill>
              <a:latin typeface="Poppins" panose="00000500000000000000" pitchFamily="2" charset="0"/>
              <a:cs typeface="Poppins" panose="00000500000000000000" pitchFamily="2" charset="0"/>
            </a:endParaRPr>
          </a:p>
        </p:txBody>
      </p:sp>
      <p:sp>
        <p:nvSpPr>
          <p:cNvPr id="4" name="Rectangle: Rounded Corners 3">
            <a:hlinkClick r:id="rId3" action="ppaction://hlinksldjump"/>
            <a:extLst>
              <a:ext uri="{FF2B5EF4-FFF2-40B4-BE49-F238E27FC236}">
                <a16:creationId xmlns:a16="http://schemas.microsoft.com/office/drawing/2014/main" id="{4C707777-D3C1-CF1E-B3CD-B5B259602998}"/>
              </a:ext>
            </a:extLst>
          </p:cNvPr>
          <p:cNvSpPr/>
          <p:nvPr/>
        </p:nvSpPr>
        <p:spPr>
          <a:xfrm>
            <a:off x="242807" y="620978"/>
            <a:ext cx="588936"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5" name="Rectangle: Rounded Corners 4">
            <a:hlinkClick r:id="rId3" action="ppaction://hlinksldjump"/>
            <a:extLst>
              <a:ext uri="{FF2B5EF4-FFF2-40B4-BE49-F238E27FC236}">
                <a16:creationId xmlns:a16="http://schemas.microsoft.com/office/drawing/2014/main" id="{79F1B68C-EAE0-0741-4B64-1B1849E22B7A}"/>
              </a:ext>
            </a:extLst>
          </p:cNvPr>
          <p:cNvSpPr/>
          <p:nvPr/>
        </p:nvSpPr>
        <p:spPr>
          <a:xfrm>
            <a:off x="947496" y="620978"/>
            <a:ext cx="10299431"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INDUSTRY SPECIFIC INSIGHTS</a:t>
            </a:r>
            <a:endParaRPr lang="en-IN" dirty="0">
              <a:solidFill>
                <a:schemeClr val="bg1"/>
              </a:solidFill>
            </a:endParaRPr>
          </a:p>
        </p:txBody>
      </p:sp>
      <p:sp>
        <p:nvSpPr>
          <p:cNvPr id="7" name="Rectangle: Rounded Corners 6">
            <a:hlinkClick r:id="rId3" action="ppaction://hlinksldjump"/>
            <a:extLst>
              <a:ext uri="{FF2B5EF4-FFF2-40B4-BE49-F238E27FC236}">
                <a16:creationId xmlns:a16="http://schemas.microsoft.com/office/drawing/2014/main" id="{D0B53891-F49E-A6D8-9D6B-C993CCC2CD43}"/>
              </a:ext>
            </a:extLst>
          </p:cNvPr>
          <p:cNvSpPr/>
          <p:nvPr/>
        </p:nvSpPr>
        <p:spPr>
          <a:xfrm>
            <a:off x="11360257" y="620978"/>
            <a:ext cx="588936"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0" name="Rectangle: Rounded Corners 9">
            <a:hlinkClick r:id="rId4" action="ppaction://hlinksldjump"/>
            <a:extLst>
              <a:ext uri="{FF2B5EF4-FFF2-40B4-BE49-F238E27FC236}">
                <a16:creationId xmlns:a16="http://schemas.microsoft.com/office/drawing/2014/main" id="{F3338E0E-C312-3250-A747-FB430963CF53}"/>
              </a:ext>
            </a:extLst>
          </p:cNvPr>
          <p:cNvSpPr/>
          <p:nvPr/>
        </p:nvSpPr>
        <p:spPr>
          <a:xfrm>
            <a:off x="242807" y="125382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11" name="Rectangle: Rounded Corners 10">
            <a:hlinkClick r:id="rId4" action="ppaction://hlinksldjump"/>
            <a:extLst>
              <a:ext uri="{FF2B5EF4-FFF2-40B4-BE49-F238E27FC236}">
                <a16:creationId xmlns:a16="http://schemas.microsoft.com/office/drawing/2014/main" id="{9364E306-1470-46C0-B31B-5FD0B0753C8F}"/>
              </a:ext>
            </a:extLst>
          </p:cNvPr>
          <p:cNvSpPr/>
          <p:nvPr/>
        </p:nvSpPr>
        <p:spPr>
          <a:xfrm>
            <a:off x="947496" y="1253828"/>
            <a:ext cx="10299431"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MARKET OVERVIEW</a:t>
            </a:r>
            <a:endParaRPr lang="en-IN" dirty="0">
              <a:solidFill>
                <a:schemeClr val="bg1"/>
              </a:solidFill>
            </a:endParaRPr>
          </a:p>
        </p:txBody>
      </p:sp>
      <p:sp>
        <p:nvSpPr>
          <p:cNvPr id="12" name="Rectangle: Rounded Corners 11">
            <a:hlinkClick r:id="rId4" action="ppaction://hlinksldjump"/>
            <a:extLst>
              <a:ext uri="{FF2B5EF4-FFF2-40B4-BE49-F238E27FC236}">
                <a16:creationId xmlns:a16="http://schemas.microsoft.com/office/drawing/2014/main" id="{A4B39D17-CD9D-27BE-B929-E661473DD871}"/>
              </a:ext>
            </a:extLst>
          </p:cNvPr>
          <p:cNvSpPr/>
          <p:nvPr/>
        </p:nvSpPr>
        <p:spPr>
          <a:xfrm>
            <a:off x="11360257" y="125382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4" name="Rectangle: Rounded Corners 13">
            <a:hlinkClick r:id="rId5" action="ppaction://hlinksldjump"/>
            <a:extLst>
              <a:ext uri="{FF2B5EF4-FFF2-40B4-BE49-F238E27FC236}">
                <a16:creationId xmlns:a16="http://schemas.microsoft.com/office/drawing/2014/main" id="{5C69252F-39D8-E62F-4110-141980F9019B}"/>
              </a:ext>
            </a:extLst>
          </p:cNvPr>
          <p:cNvSpPr/>
          <p:nvPr/>
        </p:nvSpPr>
        <p:spPr>
          <a:xfrm>
            <a:off x="242807" y="188667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endParaRPr lang="en-IN" dirty="0">
              <a:solidFill>
                <a:schemeClr val="bg1"/>
              </a:solidFill>
            </a:endParaRPr>
          </a:p>
        </p:txBody>
      </p:sp>
      <p:sp>
        <p:nvSpPr>
          <p:cNvPr id="15" name="Rectangle: Rounded Corners 14">
            <a:hlinkClick r:id="rId5" action="ppaction://hlinksldjump"/>
            <a:extLst>
              <a:ext uri="{FF2B5EF4-FFF2-40B4-BE49-F238E27FC236}">
                <a16:creationId xmlns:a16="http://schemas.microsoft.com/office/drawing/2014/main" id="{0EAB0EF7-BC15-55A2-E242-897AAEA9AA73}"/>
              </a:ext>
            </a:extLst>
          </p:cNvPr>
          <p:cNvSpPr/>
          <p:nvPr/>
        </p:nvSpPr>
        <p:spPr>
          <a:xfrm>
            <a:off x="947496" y="1886678"/>
            <a:ext cx="10299431"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KEY INDUSTRY TRENDS</a:t>
            </a:r>
            <a:endParaRPr lang="en-IN" dirty="0">
              <a:solidFill>
                <a:schemeClr val="bg1"/>
              </a:solidFill>
            </a:endParaRPr>
          </a:p>
        </p:txBody>
      </p:sp>
      <p:sp>
        <p:nvSpPr>
          <p:cNvPr id="16" name="Rectangle: Rounded Corners 15">
            <a:hlinkClick r:id="rId5" action="ppaction://hlinksldjump"/>
            <a:extLst>
              <a:ext uri="{FF2B5EF4-FFF2-40B4-BE49-F238E27FC236}">
                <a16:creationId xmlns:a16="http://schemas.microsoft.com/office/drawing/2014/main" id="{894FB00D-A075-C404-4A68-7EE58E011013}"/>
              </a:ext>
            </a:extLst>
          </p:cNvPr>
          <p:cNvSpPr/>
          <p:nvPr/>
        </p:nvSpPr>
        <p:spPr>
          <a:xfrm>
            <a:off x="11360257" y="188667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18" name="Rectangle: Rounded Corners 17">
            <a:hlinkClick r:id="rId6" action="ppaction://hlinksldjump"/>
            <a:extLst>
              <a:ext uri="{FF2B5EF4-FFF2-40B4-BE49-F238E27FC236}">
                <a16:creationId xmlns:a16="http://schemas.microsoft.com/office/drawing/2014/main" id="{3CE52FFA-792A-7A50-765D-FAB1D7B9288D}"/>
              </a:ext>
            </a:extLst>
          </p:cNvPr>
          <p:cNvSpPr/>
          <p:nvPr/>
        </p:nvSpPr>
        <p:spPr>
          <a:xfrm>
            <a:off x="242807" y="2519528"/>
            <a:ext cx="588936"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19" name="Rectangle: Rounded Corners 18">
            <a:hlinkClick r:id="rId6" action="ppaction://hlinksldjump"/>
            <a:extLst>
              <a:ext uri="{FF2B5EF4-FFF2-40B4-BE49-F238E27FC236}">
                <a16:creationId xmlns:a16="http://schemas.microsoft.com/office/drawing/2014/main" id="{119005CB-1999-B648-6743-FEF3E66ED502}"/>
              </a:ext>
            </a:extLst>
          </p:cNvPr>
          <p:cNvSpPr/>
          <p:nvPr/>
        </p:nvSpPr>
        <p:spPr>
          <a:xfrm>
            <a:off x="947496" y="2519528"/>
            <a:ext cx="10299431"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COMPANY SPECIFIC INSIGHTS</a:t>
            </a:r>
          </a:p>
        </p:txBody>
      </p:sp>
      <p:sp>
        <p:nvSpPr>
          <p:cNvPr id="20" name="Rectangle: Rounded Corners 19">
            <a:hlinkClick r:id="rId6" action="ppaction://hlinksldjump"/>
            <a:extLst>
              <a:ext uri="{FF2B5EF4-FFF2-40B4-BE49-F238E27FC236}">
                <a16:creationId xmlns:a16="http://schemas.microsoft.com/office/drawing/2014/main" id="{2FDE9DAF-8656-63B2-A4D5-0CE1342A9AE0}"/>
              </a:ext>
            </a:extLst>
          </p:cNvPr>
          <p:cNvSpPr/>
          <p:nvPr/>
        </p:nvSpPr>
        <p:spPr>
          <a:xfrm>
            <a:off x="11360257" y="2519528"/>
            <a:ext cx="588936"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IN" dirty="0">
              <a:solidFill>
                <a:schemeClr val="bg1"/>
              </a:solidFill>
            </a:endParaRPr>
          </a:p>
        </p:txBody>
      </p:sp>
      <p:sp>
        <p:nvSpPr>
          <p:cNvPr id="22" name="Rectangle: Rounded Corners 21">
            <a:hlinkClick r:id="rId7" action="ppaction://hlinksldjump"/>
            <a:extLst>
              <a:ext uri="{FF2B5EF4-FFF2-40B4-BE49-F238E27FC236}">
                <a16:creationId xmlns:a16="http://schemas.microsoft.com/office/drawing/2014/main" id="{5F7BC5C7-38BE-DA57-3E39-91AF459EF540}"/>
              </a:ext>
            </a:extLst>
          </p:cNvPr>
          <p:cNvSpPr/>
          <p:nvPr/>
        </p:nvSpPr>
        <p:spPr>
          <a:xfrm>
            <a:off x="242807" y="315237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2.1</a:t>
            </a:r>
            <a:endParaRPr lang="en-IN" dirty="0">
              <a:solidFill>
                <a:schemeClr val="bg1"/>
              </a:solidFill>
            </a:endParaRPr>
          </a:p>
        </p:txBody>
      </p:sp>
      <p:sp>
        <p:nvSpPr>
          <p:cNvPr id="23" name="Rectangle: Rounded Corners 22">
            <a:hlinkClick r:id="rId7" action="ppaction://hlinksldjump"/>
            <a:extLst>
              <a:ext uri="{FF2B5EF4-FFF2-40B4-BE49-F238E27FC236}">
                <a16:creationId xmlns:a16="http://schemas.microsoft.com/office/drawing/2014/main" id="{2D49E2E7-52E0-5477-6C84-0A6BDE203E73}"/>
              </a:ext>
            </a:extLst>
          </p:cNvPr>
          <p:cNvSpPr/>
          <p:nvPr/>
        </p:nvSpPr>
        <p:spPr>
          <a:xfrm>
            <a:off x="947496" y="3152378"/>
            <a:ext cx="10299431"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BUSINESS MODEL</a:t>
            </a:r>
          </a:p>
        </p:txBody>
      </p:sp>
      <p:sp>
        <p:nvSpPr>
          <p:cNvPr id="24" name="Rectangle: Rounded Corners 23">
            <a:hlinkClick r:id="rId7" action="ppaction://hlinksldjump"/>
            <a:extLst>
              <a:ext uri="{FF2B5EF4-FFF2-40B4-BE49-F238E27FC236}">
                <a16:creationId xmlns:a16="http://schemas.microsoft.com/office/drawing/2014/main" id="{21BFD039-A47C-414C-99A8-FC5A4277F8ED}"/>
              </a:ext>
            </a:extLst>
          </p:cNvPr>
          <p:cNvSpPr/>
          <p:nvPr/>
        </p:nvSpPr>
        <p:spPr>
          <a:xfrm>
            <a:off x="11360257" y="315237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9</a:t>
            </a:r>
            <a:endParaRPr lang="en-IN" dirty="0">
              <a:solidFill>
                <a:schemeClr val="bg1"/>
              </a:solidFill>
            </a:endParaRPr>
          </a:p>
        </p:txBody>
      </p:sp>
      <p:sp>
        <p:nvSpPr>
          <p:cNvPr id="26" name="Rectangle: Rounded Corners 25">
            <a:hlinkClick r:id="rId8" action="ppaction://hlinksldjump"/>
            <a:extLst>
              <a:ext uri="{FF2B5EF4-FFF2-40B4-BE49-F238E27FC236}">
                <a16:creationId xmlns:a16="http://schemas.microsoft.com/office/drawing/2014/main" id="{F5BC2619-1BF5-A685-491B-7C76679556A7}"/>
              </a:ext>
            </a:extLst>
          </p:cNvPr>
          <p:cNvSpPr/>
          <p:nvPr/>
        </p:nvSpPr>
        <p:spPr>
          <a:xfrm>
            <a:off x="242807" y="378522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2.2</a:t>
            </a:r>
            <a:endParaRPr lang="en-IN" dirty="0">
              <a:solidFill>
                <a:schemeClr val="bg1"/>
              </a:solidFill>
            </a:endParaRPr>
          </a:p>
        </p:txBody>
      </p:sp>
      <p:sp>
        <p:nvSpPr>
          <p:cNvPr id="27" name="Rectangle: Rounded Corners 26">
            <a:hlinkClick r:id="rId8" action="ppaction://hlinksldjump"/>
            <a:extLst>
              <a:ext uri="{FF2B5EF4-FFF2-40B4-BE49-F238E27FC236}">
                <a16:creationId xmlns:a16="http://schemas.microsoft.com/office/drawing/2014/main" id="{B6C42B6A-6381-C0A2-3C70-52DFDC7BFBEB}"/>
              </a:ext>
            </a:extLst>
          </p:cNvPr>
          <p:cNvSpPr/>
          <p:nvPr/>
        </p:nvSpPr>
        <p:spPr>
          <a:xfrm>
            <a:off x="947496" y="3785228"/>
            <a:ext cx="10299431"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VALUE CHAIN</a:t>
            </a:r>
          </a:p>
        </p:txBody>
      </p:sp>
      <p:sp>
        <p:nvSpPr>
          <p:cNvPr id="28" name="Rectangle: Rounded Corners 27">
            <a:hlinkClick r:id="rId8" action="ppaction://hlinksldjump"/>
            <a:extLst>
              <a:ext uri="{FF2B5EF4-FFF2-40B4-BE49-F238E27FC236}">
                <a16:creationId xmlns:a16="http://schemas.microsoft.com/office/drawing/2014/main" id="{C8165062-E39E-5F3F-873F-6DB834EC3987}"/>
              </a:ext>
            </a:extLst>
          </p:cNvPr>
          <p:cNvSpPr/>
          <p:nvPr/>
        </p:nvSpPr>
        <p:spPr>
          <a:xfrm>
            <a:off x="11360257" y="3785228"/>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sp>
        <p:nvSpPr>
          <p:cNvPr id="30" name="Rectangle: Rounded Corners 29">
            <a:hlinkClick r:id="rId9" action="ppaction://hlinksldjump"/>
            <a:extLst>
              <a:ext uri="{FF2B5EF4-FFF2-40B4-BE49-F238E27FC236}">
                <a16:creationId xmlns:a16="http://schemas.microsoft.com/office/drawing/2014/main" id="{6ADE1858-0B16-15E3-E29D-3F8B265D21B8}"/>
              </a:ext>
            </a:extLst>
          </p:cNvPr>
          <p:cNvSpPr/>
          <p:nvPr/>
        </p:nvSpPr>
        <p:spPr>
          <a:xfrm>
            <a:off x="242807" y="4418076"/>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2.3</a:t>
            </a:r>
            <a:endParaRPr lang="en-IN" dirty="0">
              <a:solidFill>
                <a:schemeClr val="bg1"/>
              </a:solidFill>
            </a:endParaRPr>
          </a:p>
        </p:txBody>
      </p:sp>
      <p:sp>
        <p:nvSpPr>
          <p:cNvPr id="31" name="Rectangle: Rounded Corners 30">
            <a:hlinkClick r:id="rId9" action="ppaction://hlinksldjump"/>
            <a:extLst>
              <a:ext uri="{FF2B5EF4-FFF2-40B4-BE49-F238E27FC236}">
                <a16:creationId xmlns:a16="http://schemas.microsoft.com/office/drawing/2014/main" id="{A4F6A615-8457-1D48-E3C2-F2BEE655099E}"/>
              </a:ext>
            </a:extLst>
          </p:cNvPr>
          <p:cNvSpPr/>
          <p:nvPr/>
        </p:nvSpPr>
        <p:spPr>
          <a:xfrm>
            <a:off x="947496" y="4418076"/>
            <a:ext cx="10299431"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STRATEGIC PRIORITIES</a:t>
            </a:r>
          </a:p>
        </p:txBody>
      </p:sp>
      <p:sp>
        <p:nvSpPr>
          <p:cNvPr id="32" name="Rectangle: Rounded Corners 31">
            <a:hlinkClick r:id="rId9" action="ppaction://hlinksldjump"/>
            <a:extLst>
              <a:ext uri="{FF2B5EF4-FFF2-40B4-BE49-F238E27FC236}">
                <a16:creationId xmlns:a16="http://schemas.microsoft.com/office/drawing/2014/main" id="{1C02D46C-2EFF-4F84-F88A-A69F3FAEC6C7}"/>
              </a:ext>
            </a:extLst>
          </p:cNvPr>
          <p:cNvSpPr/>
          <p:nvPr/>
        </p:nvSpPr>
        <p:spPr>
          <a:xfrm>
            <a:off x="11360257" y="4418076"/>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11</a:t>
            </a:r>
            <a:endParaRPr lang="en-IN" dirty="0">
              <a:solidFill>
                <a:schemeClr val="bg1"/>
              </a:solidFill>
            </a:endParaRPr>
          </a:p>
        </p:txBody>
      </p:sp>
      <p:sp>
        <p:nvSpPr>
          <p:cNvPr id="3" name="Rectangle 2">
            <a:extLst>
              <a:ext uri="{FF2B5EF4-FFF2-40B4-BE49-F238E27FC236}">
                <a16:creationId xmlns:a16="http://schemas.microsoft.com/office/drawing/2014/main" id="{8E12446F-930D-228C-9D0B-CE58070B71DF}"/>
              </a:ext>
            </a:extLst>
          </p:cNvPr>
          <p:cNvSpPr/>
          <p:nvPr/>
        </p:nvSpPr>
        <p:spPr>
          <a:xfrm>
            <a:off x="532785" y="74280"/>
            <a:ext cx="53032" cy="461665"/>
          </a:xfrm>
          <a:prstGeom prst="rect">
            <a:avLst/>
          </a:prstGeom>
          <a:solidFill>
            <a:srgbClr val="0D4B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5" name="Straight Connector 34">
            <a:extLst>
              <a:ext uri="{FF2B5EF4-FFF2-40B4-BE49-F238E27FC236}">
                <a16:creationId xmlns:a16="http://schemas.microsoft.com/office/drawing/2014/main" id="{A5563B32-DBA4-4315-3C87-E35403154A38}"/>
              </a:ext>
            </a:extLst>
          </p:cNvPr>
          <p:cNvCxnSpPr/>
          <p:nvPr/>
        </p:nvCxnSpPr>
        <p:spPr>
          <a:xfrm>
            <a:off x="630238" y="74280"/>
            <a:ext cx="0" cy="46166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92589569-1A1D-3228-056E-68EBE1AA8738}"/>
              </a:ext>
            </a:extLst>
          </p:cNvPr>
          <p:cNvSpPr/>
          <p:nvPr/>
        </p:nvSpPr>
        <p:spPr>
          <a:xfrm>
            <a:off x="11615400" y="74279"/>
            <a:ext cx="53032" cy="461665"/>
          </a:xfrm>
          <a:prstGeom prst="rect">
            <a:avLst/>
          </a:prstGeom>
          <a:solidFill>
            <a:srgbClr val="0D4B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a:extLst>
              <a:ext uri="{FF2B5EF4-FFF2-40B4-BE49-F238E27FC236}">
                <a16:creationId xmlns:a16="http://schemas.microsoft.com/office/drawing/2014/main" id="{04CF4F54-FD9A-030F-3068-116725A2428C}"/>
              </a:ext>
            </a:extLst>
          </p:cNvPr>
          <p:cNvCxnSpPr/>
          <p:nvPr/>
        </p:nvCxnSpPr>
        <p:spPr>
          <a:xfrm>
            <a:off x="11577608" y="74280"/>
            <a:ext cx="0" cy="46166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Rectangle: Rounded Corners 8">
            <a:hlinkClick r:id="rId10" action="ppaction://hlinksldjump"/>
            <a:extLst>
              <a:ext uri="{FF2B5EF4-FFF2-40B4-BE49-F238E27FC236}">
                <a16:creationId xmlns:a16="http://schemas.microsoft.com/office/drawing/2014/main" id="{3EC9D864-245E-6962-F60D-C7C4F5B8A129}"/>
              </a:ext>
            </a:extLst>
          </p:cNvPr>
          <p:cNvSpPr/>
          <p:nvPr/>
        </p:nvSpPr>
        <p:spPr>
          <a:xfrm>
            <a:off x="242807" y="5050924"/>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2.4</a:t>
            </a:r>
            <a:endParaRPr lang="en-IN" dirty="0">
              <a:solidFill>
                <a:schemeClr val="bg1"/>
              </a:solidFill>
            </a:endParaRPr>
          </a:p>
        </p:txBody>
      </p:sp>
      <p:sp>
        <p:nvSpPr>
          <p:cNvPr id="13" name="Rectangle: Rounded Corners 12">
            <a:hlinkClick r:id="rId10" action="ppaction://hlinksldjump"/>
            <a:extLst>
              <a:ext uri="{FF2B5EF4-FFF2-40B4-BE49-F238E27FC236}">
                <a16:creationId xmlns:a16="http://schemas.microsoft.com/office/drawing/2014/main" id="{8146538A-C1A3-C626-FC9A-98D59AA5A70E}"/>
              </a:ext>
            </a:extLst>
          </p:cNvPr>
          <p:cNvSpPr/>
          <p:nvPr/>
        </p:nvSpPr>
        <p:spPr>
          <a:xfrm>
            <a:off x="947496" y="5050924"/>
            <a:ext cx="10299431"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GROWTH CHALLENGES</a:t>
            </a:r>
          </a:p>
        </p:txBody>
      </p:sp>
      <p:sp>
        <p:nvSpPr>
          <p:cNvPr id="17" name="Rectangle: Rounded Corners 16">
            <a:hlinkClick r:id="rId10" action="ppaction://hlinksldjump"/>
            <a:extLst>
              <a:ext uri="{FF2B5EF4-FFF2-40B4-BE49-F238E27FC236}">
                <a16:creationId xmlns:a16="http://schemas.microsoft.com/office/drawing/2014/main" id="{2BC6C92D-BB5B-E9F1-893F-5C7B37B53B00}"/>
              </a:ext>
            </a:extLst>
          </p:cNvPr>
          <p:cNvSpPr/>
          <p:nvPr/>
        </p:nvSpPr>
        <p:spPr>
          <a:xfrm>
            <a:off x="11360257" y="5050924"/>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12</a:t>
            </a:r>
            <a:endParaRPr lang="en-IN" dirty="0">
              <a:solidFill>
                <a:schemeClr val="bg1"/>
              </a:solidFill>
            </a:endParaRPr>
          </a:p>
        </p:txBody>
      </p:sp>
      <p:sp>
        <p:nvSpPr>
          <p:cNvPr id="21" name="Rectangle: Rounded Corners 20">
            <a:hlinkClick r:id="rId11" action="ppaction://hlinksldjump"/>
            <a:extLst>
              <a:ext uri="{FF2B5EF4-FFF2-40B4-BE49-F238E27FC236}">
                <a16:creationId xmlns:a16="http://schemas.microsoft.com/office/drawing/2014/main" id="{72FE8541-6A8B-166A-C5B5-AB03D6F2714C}"/>
              </a:ext>
            </a:extLst>
          </p:cNvPr>
          <p:cNvSpPr/>
          <p:nvPr/>
        </p:nvSpPr>
        <p:spPr>
          <a:xfrm>
            <a:off x="242807" y="5654144"/>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2.5</a:t>
            </a:r>
            <a:endParaRPr lang="en-IN" dirty="0">
              <a:solidFill>
                <a:schemeClr val="bg1"/>
              </a:solidFill>
            </a:endParaRPr>
          </a:p>
        </p:txBody>
      </p:sp>
      <p:sp>
        <p:nvSpPr>
          <p:cNvPr id="25" name="Rectangle: Rounded Corners 24">
            <a:hlinkClick r:id="rId11" action="ppaction://hlinksldjump"/>
            <a:extLst>
              <a:ext uri="{FF2B5EF4-FFF2-40B4-BE49-F238E27FC236}">
                <a16:creationId xmlns:a16="http://schemas.microsoft.com/office/drawing/2014/main" id="{A997470C-B95B-563F-875C-80A5479917F1}"/>
              </a:ext>
            </a:extLst>
          </p:cNvPr>
          <p:cNvSpPr/>
          <p:nvPr/>
        </p:nvSpPr>
        <p:spPr>
          <a:xfrm>
            <a:off x="947496" y="5654144"/>
            <a:ext cx="10299431"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RESPONSE TO GROWTH CHALLENGES</a:t>
            </a:r>
          </a:p>
        </p:txBody>
      </p:sp>
      <p:sp>
        <p:nvSpPr>
          <p:cNvPr id="29" name="Rectangle: Rounded Corners 28">
            <a:hlinkClick r:id="rId11" action="ppaction://hlinksldjump"/>
            <a:extLst>
              <a:ext uri="{FF2B5EF4-FFF2-40B4-BE49-F238E27FC236}">
                <a16:creationId xmlns:a16="http://schemas.microsoft.com/office/drawing/2014/main" id="{1973239A-55E4-A6DB-5377-7B8BA349CCBE}"/>
              </a:ext>
            </a:extLst>
          </p:cNvPr>
          <p:cNvSpPr/>
          <p:nvPr/>
        </p:nvSpPr>
        <p:spPr>
          <a:xfrm>
            <a:off x="11360257" y="5654144"/>
            <a:ext cx="588936" cy="511444"/>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13</a:t>
            </a:r>
            <a:endParaRPr lang="en-IN" dirty="0">
              <a:solidFill>
                <a:schemeClr val="bg1"/>
              </a:solidFill>
            </a:endParaRPr>
          </a:p>
        </p:txBody>
      </p:sp>
      <p:sp>
        <p:nvSpPr>
          <p:cNvPr id="33" name="Rectangle: Rounded Corners 32">
            <a:hlinkClick r:id="rId12" action="ppaction://hlinksldjump"/>
            <a:extLst>
              <a:ext uri="{FF2B5EF4-FFF2-40B4-BE49-F238E27FC236}">
                <a16:creationId xmlns:a16="http://schemas.microsoft.com/office/drawing/2014/main" id="{A223570F-2A1D-E47D-F69C-700035D7CEBF}"/>
              </a:ext>
            </a:extLst>
          </p:cNvPr>
          <p:cNvSpPr/>
          <p:nvPr/>
        </p:nvSpPr>
        <p:spPr>
          <a:xfrm>
            <a:off x="242807" y="6286992"/>
            <a:ext cx="588936"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34" name="Rectangle: Rounded Corners 33">
            <a:hlinkClick r:id="rId12" action="ppaction://hlinksldjump"/>
            <a:extLst>
              <a:ext uri="{FF2B5EF4-FFF2-40B4-BE49-F238E27FC236}">
                <a16:creationId xmlns:a16="http://schemas.microsoft.com/office/drawing/2014/main" id="{CF293301-0F57-DCC2-7E6C-F276F5DEE51F}"/>
              </a:ext>
            </a:extLst>
          </p:cNvPr>
          <p:cNvSpPr/>
          <p:nvPr/>
        </p:nvSpPr>
        <p:spPr>
          <a:xfrm>
            <a:off x="947496" y="6286992"/>
            <a:ext cx="10299431"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OPPORTUNITIES FOR CAPGEMINI</a:t>
            </a:r>
          </a:p>
        </p:txBody>
      </p:sp>
      <p:sp>
        <p:nvSpPr>
          <p:cNvPr id="36" name="Rectangle: Rounded Corners 35">
            <a:hlinkClick r:id="rId12" action="ppaction://hlinksldjump"/>
            <a:extLst>
              <a:ext uri="{FF2B5EF4-FFF2-40B4-BE49-F238E27FC236}">
                <a16:creationId xmlns:a16="http://schemas.microsoft.com/office/drawing/2014/main" id="{C53A8565-F09C-D3F1-35DA-3655C5676373}"/>
              </a:ext>
            </a:extLst>
          </p:cNvPr>
          <p:cNvSpPr/>
          <p:nvPr/>
        </p:nvSpPr>
        <p:spPr>
          <a:xfrm>
            <a:off x="11360257" y="6286992"/>
            <a:ext cx="588936" cy="51144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14</a:t>
            </a:r>
            <a:endParaRPr lang="en-IN" dirty="0">
              <a:solidFill>
                <a:schemeClr val="bg1"/>
              </a:solidFill>
            </a:endParaRPr>
          </a:p>
        </p:txBody>
      </p:sp>
    </p:spTree>
    <p:extLst>
      <p:ext uri="{BB962C8B-B14F-4D97-AF65-F5344CB8AC3E}">
        <p14:creationId xmlns:p14="http://schemas.microsoft.com/office/powerpoint/2010/main" val="56734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4D813-17BD-6786-ACF2-CA19FD810AE9}"/>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4C252BF4-D404-6CBA-2C63-814D9BA30ED2}"/>
              </a:ext>
            </a:extLst>
          </p:cNvPr>
          <p:cNvSpPr/>
          <p:nvPr/>
        </p:nvSpPr>
        <p:spPr>
          <a:xfrm>
            <a:off x="2" y="0"/>
            <a:ext cx="12191998"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1">
            <a:extLst>
              <a:ext uri="{FF2B5EF4-FFF2-40B4-BE49-F238E27FC236}">
                <a16:creationId xmlns:a16="http://schemas.microsoft.com/office/drawing/2014/main" id="{4E545E68-B607-7128-72C9-548AFC358536}"/>
              </a:ext>
            </a:extLst>
          </p:cNvPr>
          <p:cNvSpPr>
            <a:spLocks noGrp="1"/>
          </p:cNvSpPr>
          <p:nvPr>
            <p:ph type="ctrTitle"/>
          </p:nvPr>
        </p:nvSpPr>
        <p:spPr>
          <a:xfrm>
            <a:off x="4095750" y="4057858"/>
            <a:ext cx="7814010" cy="2344855"/>
          </a:xfrm>
        </p:spPr>
        <p:txBody>
          <a:bodyPr anchor="ctr">
            <a:normAutofit/>
          </a:bodyPr>
          <a:lstStyle/>
          <a:p>
            <a:pPr algn="l">
              <a:lnSpc>
                <a:spcPct val="100000"/>
              </a:lnSpc>
            </a:pPr>
            <a:r>
              <a:rPr lang="en-US" sz="4400" b="1" dirty="0">
                <a:solidFill>
                  <a:schemeClr val="accent2">
                    <a:lumMod val="75000"/>
                  </a:schemeClr>
                </a:solidFill>
                <a:latin typeface="Berlin Sans FB Demi" panose="020E0802020502020306" pitchFamily="34" charset="0"/>
                <a:cs typeface="Poppins" panose="00000500000000000000" pitchFamily="2" charset="0"/>
              </a:rPr>
              <a:t>INDUSTRY SPECIFIC INSIGHTS</a:t>
            </a:r>
            <a:endParaRPr lang="en-IN" sz="4400" b="1" dirty="0">
              <a:solidFill>
                <a:schemeClr val="accent2">
                  <a:lumMod val="75000"/>
                </a:schemeClr>
              </a:solidFill>
              <a:latin typeface="Berlin Sans FB Demi" panose="020E0802020502020306" pitchFamily="34" charset="0"/>
              <a:cs typeface="Poppins" panose="00000500000000000000" pitchFamily="2" charset="0"/>
            </a:endParaRPr>
          </a:p>
        </p:txBody>
      </p:sp>
      <p:grpSp>
        <p:nvGrpSpPr>
          <p:cNvPr id="5" name="Group 4">
            <a:extLst>
              <a:ext uri="{FF2B5EF4-FFF2-40B4-BE49-F238E27FC236}">
                <a16:creationId xmlns:a16="http://schemas.microsoft.com/office/drawing/2014/main" id="{43592098-3DEC-C3FA-E220-CD8E0677AE8A}"/>
              </a:ext>
            </a:extLst>
          </p:cNvPr>
          <p:cNvGrpSpPr/>
          <p:nvPr/>
        </p:nvGrpSpPr>
        <p:grpSpPr>
          <a:xfrm>
            <a:off x="5317439" y="1308206"/>
            <a:ext cx="5370631" cy="3263795"/>
            <a:chOff x="368067" y="560061"/>
            <a:chExt cx="6206101" cy="3042509"/>
          </a:xfrm>
        </p:grpSpPr>
        <p:pic>
          <p:nvPicPr>
            <p:cNvPr id="6146" name="Picture 2" descr="Smart tv technology with tiny people design concept vector illustration">
              <a:extLst>
                <a:ext uri="{FF2B5EF4-FFF2-40B4-BE49-F238E27FC236}">
                  <a16:creationId xmlns:a16="http://schemas.microsoft.com/office/drawing/2014/main" id="{13F7E683-61DF-9FB5-9849-44498402D564}"/>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val="0"/>
                </a:ext>
              </a:extLst>
            </a:blip>
            <a:srcRect b="15878"/>
            <a:stretch/>
          </p:blipFill>
          <p:spPr bwMode="auto">
            <a:xfrm>
              <a:off x="415015" y="560061"/>
              <a:ext cx="6159153" cy="30425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829EBD-B24B-EC60-4C49-D374A49FA35B}"/>
                </a:ext>
              </a:extLst>
            </p:cNvPr>
            <p:cNvSpPr txBox="1"/>
            <p:nvPr/>
          </p:nvSpPr>
          <p:spPr>
            <a:xfrm>
              <a:off x="368067" y="743635"/>
              <a:ext cx="6206101" cy="286910"/>
            </a:xfrm>
            <a:prstGeom prst="rect">
              <a:avLst/>
            </a:prstGeom>
            <a:noFill/>
          </p:spPr>
          <p:txBody>
            <a:bodyPr wrap="square">
              <a:spAutoFit/>
            </a:bodyPr>
            <a:lstStyle/>
            <a:p>
              <a:r>
                <a:rPr lang="en-US" sz="1400" b="1" dirty="0">
                  <a:solidFill>
                    <a:schemeClr val="accent5"/>
                  </a:solidFill>
                  <a:latin typeface="Berlin Sans FB Demi" panose="020E0802020502020306" pitchFamily="34" charset="0"/>
                  <a:cs typeface="Poppins" panose="00000500000000000000" pitchFamily="2" charset="0"/>
                </a:rPr>
                <a:t>IT Technology and Engineering Services in Media &amp; Entertainment</a:t>
              </a:r>
              <a:endParaRPr lang="en-IN" sz="1400" dirty="0">
                <a:solidFill>
                  <a:schemeClr val="accent5"/>
                </a:solidFill>
              </a:endParaRPr>
            </a:p>
          </p:txBody>
        </p:sp>
      </p:grpSp>
    </p:spTree>
    <p:extLst>
      <p:ext uri="{BB962C8B-B14F-4D97-AF65-F5344CB8AC3E}">
        <p14:creationId xmlns:p14="http://schemas.microsoft.com/office/powerpoint/2010/main" val="375951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A1174-064E-0B0B-7D69-F6BA646A3E0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20562C5-32C0-0892-39AD-BB47078B11C7}"/>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MARKET OVERVIEW (1/3)</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E58D69B9-2EC9-E2F6-A693-B361F1054A21}"/>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A12A536A-C944-C0D6-9618-DF06A624A2F6}"/>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7122D182-522B-AADD-962C-1954890593B0}"/>
              </a:ext>
            </a:extLst>
          </p:cNvPr>
          <p:cNvGrpSpPr/>
          <p:nvPr/>
        </p:nvGrpSpPr>
        <p:grpSpPr>
          <a:xfrm>
            <a:off x="189723" y="705116"/>
            <a:ext cx="5576233" cy="2735147"/>
            <a:chOff x="141075" y="1576817"/>
            <a:chExt cx="5576233" cy="2875109"/>
          </a:xfrm>
        </p:grpSpPr>
        <p:graphicFrame>
          <p:nvGraphicFramePr>
            <p:cNvPr id="13" name="Chart 12">
              <a:extLst>
                <a:ext uri="{FF2B5EF4-FFF2-40B4-BE49-F238E27FC236}">
                  <a16:creationId xmlns:a16="http://schemas.microsoft.com/office/drawing/2014/main" id="{7689B5DA-7655-0F58-219C-EB174699E820}"/>
                </a:ext>
              </a:extLst>
            </p:cNvPr>
            <p:cNvGraphicFramePr/>
            <p:nvPr>
              <p:extLst>
                <p:ext uri="{D42A27DB-BD31-4B8C-83A1-F6EECF244321}">
                  <p14:modId xmlns:p14="http://schemas.microsoft.com/office/powerpoint/2010/main" val="2992397861"/>
                </p:ext>
              </p:extLst>
            </p:nvPr>
          </p:nvGraphicFramePr>
          <p:xfrm>
            <a:off x="141075" y="1576817"/>
            <a:ext cx="5576233" cy="287510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Arrow Connector 4">
              <a:extLst>
                <a:ext uri="{FF2B5EF4-FFF2-40B4-BE49-F238E27FC236}">
                  <a16:creationId xmlns:a16="http://schemas.microsoft.com/office/drawing/2014/main" id="{59AE3CA8-0FD6-EC4C-4D68-A6662924B8F4}"/>
                </a:ext>
              </a:extLst>
            </p:cNvPr>
            <p:cNvCxnSpPr/>
            <p:nvPr/>
          </p:nvCxnSpPr>
          <p:spPr>
            <a:xfrm flipV="1">
              <a:off x="1516380" y="2164080"/>
              <a:ext cx="3291840" cy="36576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4562546F-F9AF-5098-A033-18EFF0CB848B}"/>
                </a:ext>
              </a:extLst>
            </p:cNvPr>
            <p:cNvSpPr txBox="1"/>
            <p:nvPr/>
          </p:nvSpPr>
          <p:spPr>
            <a:xfrm rot="21169416">
              <a:off x="2663873" y="2143228"/>
              <a:ext cx="756938" cy="226469"/>
            </a:xfrm>
            <a:prstGeom prst="rect">
              <a:avLst/>
            </a:prstGeom>
            <a:noFill/>
            <a:ln>
              <a:noFill/>
            </a:ln>
          </p:spPr>
          <p:txBody>
            <a:bodyPr wrap="none" rtlCol="0">
              <a:spAutoFit/>
            </a:bodyPr>
            <a:lstStyle/>
            <a:p>
              <a:r>
                <a:rPr lang="en-IN" sz="800" b="1" dirty="0">
                  <a:latin typeface="Poppins" panose="00000500000000000000" pitchFamily="2" charset="0"/>
                  <a:cs typeface="Poppins" panose="00000500000000000000" pitchFamily="2" charset="0"/>
                </a:rPr>
                <a:t>4.3% CAGR</a:t>
              </a:r>
            </a:p>
          </p:txBody>
        </p:sp>
      </p:grpSp>
      <p:sp>
        <p:nvSpPr>
          <p:cNvPr id="15" name="TextBox 14">
            <a:extLst>
              <a:ext uri="{FF2B5EF4-FFF2-40B4-BE49-F238E27FC236}">
                <a16:creationId xmlns:a16="http://schemas.microsoft.com/office/drawing/2014/main" id="{95F6FE6A-FBC2-5990-9D27-F8BAC26007DC}"/>
              </a:ext>
            </a:extLst>
          </p:cNvPr>
          <p:cNvSpPr txBox="1"/>
          <p:nvPr/>
        </p:nvSpPr>
        <p:spPr>
          <a:xfrm>
            <a:off x="5927078" y="738680"/>
            <a:ext cx="5991952" cy="2585323"/>
          </a:xfrm>
          <a:prstGeom prst="rect">
            <a:avLst/>
          </a:prstGeom>
          <a:noFill/>
        </p:spPr>
        <p:txBody>
          <a:bodyPr wrap="square" rtlCol="0" anchor="b">
            <a:spAutoFit/>
          </a:bodyPr>
          <a:lstStyle/>
          <a:p>
            <a:pPr algn="just">
              <a:spcAft>
                <a:spcPts val="1200"/>
              </a:spcAft>
            </a:pPr>
            <a:r>
              <a:rPr lang="en-US" sz="1100" b="1" u="sng" dirty="0">
                <a:latin typeface="Poppins" panose="00000500000000000000" pitchFamily="2" charset="0"/>
                <a:cs typeface="Poppins" panose="00000500000000000000" pitchFamily="2" charset="0"/>
              </a:rPr>
              <a:t>U.S. M&amp;E Overall Size, Structure, and Growth:</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In 2023, The U.S. Media and Entertainment (M&amp;E) industry, the largest globally at $654.6 billion (part of the $2.8 trillion global market), is expected to grow to $808.0 billion by 2028 at an annual rate of 4.3%.</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M&amp;E industry includes businesses involved in producing, distributing, and offering ancillary digital services and products for motion pictures, TV programs, commercials, streaming content, music, video and audio recordings, broadcast, radio, text and book publishing, eSports, and video games.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US M&amp;E industry is poised for continued growth, driven by factors such as increasing digital consumptions, technological advancements, and global expansion.</a:t>
            </a:r>
          </a:p>
        </p:txBody>
      </p:sp>
      <p:sp>
        <p:nvSpPr>
          <p:cNvPr id="25" name="TextBox 24">
            <a:extLst>
              <a:ext uri="{FF2B5EF4-FFF2-40B4-BE49-F238E27FC236}">
                <a16:creationId xmlns:a16="http://schemas.microsoft.com/office/drawing/2014/main" id="{555F65DF-AD91-BEBF-7FD8-2EF11656D27C}"/>
              </a:ext>
            </a:extLst>
          </p:cNvPr>
          <p:cNvSpPr txBox="1"/>
          <p:nvPr/>
        </p:nvSpPr>
        <p:spPr>
          <a:xfrm>
            <a:off x="189723" y="3742872"/>
            <a:ext cx="5576232" cy="2277547"/>
          </a:xfrm>
          <a:prstGeom prst="rect">
            <a:avLst/>
          </a:prstGeom>
          <a:noFill/>
        </p:spPr>
        <p:txBody>
          <a:bodyPr wrap="square" rtlCol="0">
            <a:spAutoFit/>
          </a:bodyPr>
          <a:lstStyle/>
          <a:p>
            <a:pPr marL="342900" indent="-342900">
              <a:buFont typeface="+mj-lt"/>
              <a:buAutoNum type="arabicPeriod"/>
            </a:pPr>
            <a:r>
              <a:rPr lang="en-IN" sz="1300" b="1" dirty="0">
                <a:latin typeface="Poppins" panose="00000500000000000000" pitchFamily="2" charset="0"/>
                <a:cs typeface="Poppins" panose="00000500000000000000" pitchFamily="2" charset="0"/>
              </a:rPr>
              <a:t>Video</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The U.S., as the largest market and the epicenter of the global streaming revolution, is projected to see its total OTT video revenue grow at a strong 7.7% CAGR, rising from US$69.3 billion in 2023 to US$100.5 billion by 2028.</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This growth will outpace the global average, which is forecasted at a 7.4% CAGR. By 2028, the U.S. is expected to account for nearly half of global OTT revenue.</a:t>
            </a:r>
          </a:p>
          <a:p>
            <a:pPr marL="285750" indent="-285750" algn="just">
              <a:spcBef>
                <a:spcPts val="1200"/>
              </a:spcBef>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However, reaching this milestone will require U.S. operators to redefine their business models, addressing excessive spending driven by overly ambitious growth and profit expectations.</a:t>
            </a:r>
            <a:endParaRPr lang="en-IN" sz="1100" dirty="0">
              <a:latin typeface="Poppins" panose="00000500000000000000" pitchFamily="2" charset="0"/>
              <a:cs typeface="Poppins" panose="00000500000000000000" pitchFamily="2" charset="0"/>
            </a:endParaRPr>
          </a:p>
        </p:txBody>
      </p:sp>
      <p:pic>
        <p:nvPicPr>
          <p:cNvPr id="35" name="Picture 34">
            <a:extLst>
              <a:ext uri="{FF2B5EF4-FFF2-40B4-BE49-F238E27FC236}">
                <a16:creationId xmlns:a16="http://schemas.microsoft.com/office/drawing/2014/main" id="{6A6E8DEB-653B-AE10-F12A-84F7B1D7BD35}"/>
              </a:ext>
            </a:extLst>
          </p:cNvPr>
          <p:cNvPicPr>
            <a:picLocks noChangeAspect="1"/>
          </p:cNvPicPr>
          <p:nvPr/>
        </p:nvPicPr>
        <p:blipFill>
          <a:blip r:embed="rId3"/>
          <a:srcRect b="3828"/>
          <a:stretch/>
        </p:blipFill>
        <p:spPr>
          <a:xfrm>
            <a:off x="6005705" y="3716718"/>
            <a:ext cx="5576232" cy="2644623"/>
          </a:xfrm>
          <a:prstGeom prst="rect">
            <a:avLst/>
          </a:prstGeom>
          <a:ln>
            <a:solidFill>
              <a:schemeClr val="bg1">
                <a:lumMod val="85000"/>
              </a:schemeClr>
            </a:solidFill>
          </a:ln>
        </p:spPr>
      </p:pic>
      <p:sp>
        <p:nvSpPr>
          <p:cNvPr id="37" name="TextBox 36">
            <a:extLst>
              <a:ext uri="{FF2B5EF4-FFF2-40B4-BE49-F238E27FC236}">
                <a16:creationId xmlns:a16="http://schemas.microsoft.com/office/drawing/2014/main" id="{242B1D9F-8604-3546-A333-B9EA18C11BEE}"/>
              </a:ext>
            </a:extLst>
          </p:cNvPr>
          <p:cNvSpPr txBox="1"/>
          <p:nvPr/>
        </p:nvSpPr>
        <p:spPr>
          <a:xfrm>
            <a:off x="189723" y="6591528"/>
            <a:ext cx="11344589"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PwC Global Entertainment &amp; Media Outlook 2024-28, 2022 KPMG U.S. Technology Survey Report, International Trade Administration (ITA), Omdia, etc.</a:t>
            </a:r>
          </a:p>
        </p:txBody>
      </p:sp>
    </p:spTree>
    <p:extLst>
      <p:ext uri="{BB962C8B-B14F-4D97-AF65-F5344CB8AC3E}">
        <p14:creationId xmlns:p14="http://schemas.microsoft.com/office/powerpoint/2010/main" val="107270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randombar(horizontal)">
                                      <p:cBhvr>
                                        <p:cTn id="15" dur="500"/>
                                        <p:tgtEl>
                                          <p:spTgt spid="25"/>
                                        </p:tgtEl>
                                      </p:cBhvr>
                                    </p:animEffect>
                                  </p:childTnLst>
                                </p:cTn>
                              </p:par>
                              <p:par>
                                <p:cTn id="16" presetID="14" presetClass="entr" presetSubtype="10"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randombar(horizontal)">
                                      <p:cBhvr>
                                        <p:cTn id="18" dur="500"/>
                                        <p:tgtEl>
                                          <p:spTgt spid="3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ircle(in)">
                                      <p:cBhvr>
                                        <p:cTn id="21"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65D4B-61AE-D3C4-4E31-58908F3C449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466AFD-0157-63EC-3321-9D469C5075DC}"/>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MARKET OVERVIEW (2/3)</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AE3BDA4E-312F-466D-72EE-D85572938BAA}"/>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582D014C-9CB8-BA38-D5F0-08ABE12F9FF8}"/>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D860948-90BE-4410-B3B9-E16B7A43DE9E}"/>
              </a:ext>
            </a:extLst>
          </p:cNvPr>
          <p:cNvSpPr txBox="1"/>
          <p:nvPr/>
        </p:nvSpPr>
        <p:spPr>
          <a:xfrm>
            <a:off x="189723" y="6591528"/>
            <a:ext cx="11344589"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PwC Global Entertainment &amp; Media Outlook 2024-28, 2022 KPMG U.S. Technology Survey Report, International Trade Administration (ITA), Omdia, etc.</a:t>
            </a:r>
          </a:p>
        </p:txBody>
      </p:sp>
      <p:sp>
        <p:nvSpPr>
          <p:cNvPr id="25" name="TextBox 24">
            <a:extLst>
              <a:ext uri="{FF2B5EF4-FFF2-40B4-BE49-F238E27FC236}">
                <a16:creationId xmlns:a16="http://schemas.microsoft.com/office/drawing/2014/main" id="{67836D99-AA1F-BB84-B567-7252C57E905E}"/>
              </a:ext>
            </a:extLst>
          </p:cNvPr>
          <p:cNvSpPr txBox="1"/>
          <p:nvPr/>
        </p:nvSpPr>
        <p:spPr>
          <a:xfrm>
            <a:off x="189722" y="773114"/>
            <a:ext cx="7055627" cy="1769715"/>
          </a:xfrm>
          <a:prstGeom prst="rect">
            <a:avLst/>
          </a:prstGeom>
          <a:noFill/>
        </p:spPr>
        <p:txBody>
          <a:bodyPr wrap="square" rtlCol="0">
            <a:spAutoFit/>
          </a:bodyPr>
          <a:lstStyle/>
          <a:p>
            <a:pPr marL="342900" indent="-342900">
              <a:buFont typeface="+mj-lt"/>
              <a:buAutoNum type="arabicPeriod" startAt="2"/>
            </a:pPr>
            <a:r>
              <a:rPr lang="en-IN" sz="1300" b="1" dirty="0">
                <a:latin typeface="Poppins" panose="00000500000000000000" pitchFamily="2" charset="0"/>
                <a:cs typeface="Poppins" panose="00000500000000000000" pitchFamily="2" charset="0"/>
              </a:rPr>
              <a:t>Advertising</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U.S. internet advertising growth is increasingly driven by the demand to reach consumers across multiple platforms, including phones, gaming, e-commerce sites, and on the go.</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In 2023, the market expanded by 7.3% year-on-year, reaching US$225.0 billion, with expectations of continued growth at a 9.7% CAGR, reaching US$357.5 billion by 2028.</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The connected TV video advertising segment has been the fastest-growing part of the market, gradually shifting spend away from more traditional formats such as linear TV</a:t>
            </a:r>
            <a:endParaRPr lang="en-IN" sz="1100" dirty="0">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DBDC61BD-7CC1-4200-E3A5-50D0AB684A62}"/>
              </a:ext>
            </a:extLst>
          </p:cNvPr>
          <p:cNvPicPr>
            <a:picLocks noChangeAspect="1"/>
          </p:cNvPicPr>
          <p:nvPr/>
        </p:nvPicPr>
        <p:blipFill>
          <a:blip r:embed="rId2"/>
          <a:srcRect b="4273"/>
          <a:stretch/>
        </p:blipFill>
        <p:spPr>
          <a:xfrm>
            <a:off x="7505700" y="700792"/>
            <a:ext cx="4445000" cy="2180591"/>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3FCE1009-3AD9-D79D-1D57-F9050A81CC89}"/>
              </a:ext>
            </a:extLst>
          </p:cNvPr>
          <p:cNvSpPr txBox="1"/>
          <p:nvPr/>
        </p:nvSpPr>
        <p:spPr>
          <a:xfrm>
            <a:off x="4895073" y="2996084"/>
            <a:ext cx="7055627" cy="1938992"/>
          </a:xfrm>
          <a:prstGeom prst="rect">
            <a:avLst/>
          </a:prstGeom>
          <a:noFill/>
        </p:spPr>
        <p:txBody>
          <a:bodyPr wrap="square" rtlCol="0">
            <a:spAutoFit/>
          </a:bodyPr>
          <a:lstStyle/>
          <a:p>
            <a:pPr marL="342900" indent="-342900">
              <a:buFont typeface="+mj-lt"/>
              <a:buAutoNum type="arabicPeriod" startAt="3"/>
            </a:pPr>
            <a:r>
              <a:rPr lang="en-IN" sz="1300" b="1" dirty="0">
                <a:latin typeface="Poppins" panose="00000500000000000000" pitchFamily="2" charset="0"/>
                <a:cs typeface="Poppins" panose="00000500000000000000" pitchFamily="2" charset="0"/>
              </a:rPr>
              <a:t>Internet Access</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The U.S. stands at the forefront of the tech and telecom industries, particularly in the streaming revolution, and is by far the largest market for Internet access globally.</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With its substantial market size and high average revenue per user (ARPU), the U.S. is projected to generate about US$52.7 billion more annually by the end of the forecast period than the combined totals of China, Japan, and India—the second, third, and fourth largest markets.</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This growth in Internet access revenue is driven by consumer demand for more advanced and powerful services, with AI emerging as the leading technology in demand.</a:t>
            </a:r>
            <a:endParaRPr lang="en-IN" sz="1100" dirty="0">
              <a:latin typeface="Poppins" panose="00000500000000000000" pitchFamily="2" charset="0"/>
              <a:cs typeface="Poppins" panose="00000500000000000000" pitchFamily="2" charset="0"/>
            </a:endParaRPr>
          </a:p>
        </p:txBody>
      </p:sp>
      <p:pic>
        <p:nvPicPr>
          <p:cNvPr id="10" name="Picture 9">
            <a:extLst>
              <a:ext uri="{FF2B5EF4-FFF2-40B4-BE49-F238E27FC236}">
                <a16:creationId xmlns:a16="http://schemas.microsoft.com/office/drawing/2014/main" id="{51E392C6-AF90-FC18-2F48-44842A26BF34}"/>
              </a:ext>
            </a:extLst>
          </p:cNvPr>
          <p:cNvPicPr>
            <a:picLocks noChangeAspect="1"/>
          </p:cNvPicPr>
          <p:nvPr/>
        </p:nvPicPr>
        <p:blipFill>
          <a:blip r:embed="rId3"/>
          <a:srcRect b="4754"/>
          <a:stretch/>
        </p:blipFill>
        <p:spPr>
          <a:xfrm>
            <a:off x="340964" y="2899129"/>
            <a:ext cx="4421536" cy="2180591"/>
          </a:xfrm>
          <a:prstGeom prst="rect">
            <a:avLst/>
          </a:prstGeom>
          <a:ln>
            <a:solidFill>
              <a:schemeClr val="bg1">
                <a:lumMod val="85000"/>
              </a:schemeClr>
            </a:solidFill>
          </a:ln>
        </p:spPr>
      </p:pic>
      <p:sp>
        <p:nvSpPr>
          <p:cNvPr id="11" name="TextBox 10">
            <a:extLst>
              <a:ext uri="{FF2B5EF4-FFF2-40B4-BE49-F238E27FC236}">
                <a16:creationId xmlns:a16="http://schemas.microsoft.com/office/drawing/2014/main" id="{47C7C2C6-788B-5004-5E9B-BC6231B4F0B8}"/>
              </a:ext>
            </a:extLst>
          </p:cNvPr>
          <p:cNvSpPr txBox="1"/>
          <p:nvPr/>
        </p:nvSpPr>
        <p:spPr>
          <a:xfrm>
            <a:off x="340964" y="5245969"/>
            <a:ext cx="11510072" cy="1277273"/>
          </a:xfrm>
          <a:prstGeom prst="rect">
            <a:avLst/>
          </a:prstGeom>
          <a:noFill/>
        </p:spPr>
        <p:txBody>
          <a:bodyPr wrap="square" rtlCol="0">
            <a:spAutoFit/>
          </a:bodyPr>
          <a:lstStyle/>
          <a:p>
            <a:pPr marL="342900" indent="-342900">
              <a:buFont typeface="+mj-lt"/>
              <a:buAutoNum type="arabicPeriod" startAt="4"/>
            </a:pPr>
            <a:r>
              <a:rPr lang="en-IN" sz="1300" b="1" dirty="0">
                <a:latin typeface="Poppins" panose="00000500000000000000" pitchFamily="2" charset="0"/>
                <a:cs typeface="Poppins" panose="00000500000000000000" pitchFamily="2" charset="0"/>
              </a:rPr>
              <a:t>Gen AI</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The U.S. artificial intelligence (AI) market is a global hub for innovation and investment, cementing the country's leadership in AI development worldwide, with nearly half of CEOs expecting GenAI to boost profits this year and 61% seeing improvements in product quality.</a:t>
            </a:r>
          </a:p>
          <a:p>
            <a:pPr marL="285750" indent="-285750" algn="just">
              <a:spcBef>
                <a:spcPts val="1200"/>
              </a:spcBef>
              <a:buFont typeface="Arial" panose="020B0604020202020204" pitchFamily="34" charset="0"/>
              <a:buChar char="•"/>
            </a:pPr>
            <a:r>
              <a:rPr lang="en-US" sz="1100" dirty="0">
                <a:latin typeface="Poppins" panose="00000500000000000000" pitchFamily="2" charset="0"/>
                <a:cs typeface="Poppins" panose="00000500000000000000" pitchFamily="2" charset="0"/>
              </a:rPr>
              <a:t>While AI in E&amp;M has mainly focused on cost control, the real challenge is how GenAI will generate new revenue streams and accelerate access to emerging opportunities</a:t>
            </a:r>
          </a:p>
        </p:txBody>
      </p:sp>
    </p:spTree>
    <p:extLst>
      <p:ext uri="{BB962C8B-B14F-4D97-AF65-F5344CB8AC3E}">
        <p14:creationId xmlns:p14="http://schemas.microsoft.com/office/powerpoint/2010/main" val="325724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vertic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6"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7DF69-B136-2F27-12F9-F5972B00B92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EF5CD64-7366-0A70-AAE8-2EA9662DD8B1}"/>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MARKET OVERVIEW (3/3)</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E8980545-7E70-F210-7D4F-60FBB68F1983}"/>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8135F7A3-E50E-EF15-D40A-CB637164E039}"/>
              </a:ext>
            </a:extLst>
          </p:cNvPr>
          <p:cNvCxnSpPr>
            <a:cxnSpLocks/>
          </p:cNvCxnSpPr>
          <p:nvPr/>
        </p:nvCxnSpPr>
        <p:spPr>
          <a:xfrm>
            <a:off x="0" y="586090"/>
            <a:ext cx="12192000" cy="0"/>
          </a:xfrm>
          <a:prstGeom prst="line">
            <a:avLst/>
          </a:prstGeom>
          <a:ln>
            <a:solidFill>
              <a:srgbClr val="2F855E"/>
            </a:solidFill>
          </a:ln>
        </p:spPr>
        <p:style>
          <a:lnRef idx="2">
            <a:schemeClr val="accent1"/>
          </a:lnRef>
          <a:fillRef idx="0">
            <a:schemeClr val="accent1"/>
          </a:fillRef>
          <a:effectRef idx="1">
            <a:schemeClr val="accent1"/>
          </a:effectRef>
          <a:fontRef idx="minor">
            <a:schemeClr val="tx1"/>
          </a:fontRef>
        </p:style>
      </p:cxnSp>
      <p:graphicFrame>
        <p:nvGraphicFramePr>
          <p:cNvPr id="5" name="Chart 4">
            <a:extLst>
              <a:ext uri="{FF2B5EF4-FFF2-40B4-BE49-F238E27FC236}">
                <a16:creationId xmlns:a16="http://schemas.microsoft.com/office/drawing/2014/main" id="{332621DD-34E1-050A-6CB0-256E8CB3337F}"/>
              </a:ext>
            </a:extLst>
          </p:cNvPr>
          <p:cNvGraphicFramePr/>
          <p:nvPr>
            <p:extLst>
              <p:ext uri="{D42A27DB-BD31-4B8C-83A1-F6EECF244321}">
                <p14:modId xmlns:p14="http://schemas.microsoft.com/office/powerpoint/2010/main" val="2628440189"/>
              </p:ext>
            </p:extLst>
          </p:nvPr>
        </p:nvGraphicFramePr>
        <p:xfrm>
          <a:off x="5275236" y="970252"/>
          <a:ext cx="6592914" cy="260371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FFDFE562-852D-26C2-17E0-619FF3705328}"/>
              </a:ext>
            </a:extLst>
          </p:cNvPr>
          <p:cNvSpPr txBox="1"/>
          <p:nvPr/>
        </p:nvSpPr>
        <p:spPr>
          <a:xfrm>
            <a:off x="189722" y="649289"/>
            <a:ext cx="2467753" cy="292388"/>
          </a:xfrm>
          <a:prstGeom prst="rect">
            <a:avLst/>
          </a:prstGeom>
          <a:noFill/>
        </p:spPr>
        <p:txBody>
          <a:bodyPr wrap="square" rtlCol="0">
            <a:spAutoFit/>
          </a:bodyPr>
          <a:lstStyle/>
          <a:p>
            <a:r>
              <a:rPr lang="en-IN" sz="1300" b="1" dirty="0">
                <a:latin typeface="Poppins" panose="00000500000000000000" pitchFamily="2" charset="0"/>
                <a:cs typeface="Poppins" panose="00000500000000000000" pitchFamily="2" charset="0"/>
              </a:rPr>
              <a:t>Key Sub-Segments:</a:t>
            </a:r>
          </a:p>
        </p:txBody>
      </p:sp>
      <p:graphicFrame>
        <p:nvGraphicFramePr>
          <p:cNvPr id="13" name="Chart 12">
            <a:extLst>
              <a:ext uri="{FF2B5EF4-FFF2-40B4-BE49-F238E27FC236}">
                <a16:creationId xmlns:a16="http://schemas.microsoft.com/office/drawing/2014/main" id="{E5D22CF8-5881-FAEA-D81E-E884072CDADB}"/>
              </a:ext>
            </a:extLst>
          </p:cNvPr>
          <p:cNvGraphicFramePr/>
          <p:nvPr>
            <p:extLst>
              <p:ext uri="{D42A27DB-BD31-4B8C-83A1-F6EECF244321}">
                <p14:modId xmlns:p14="http://schemas.microsoft.com/office/powerpoint/2010/main" val="3189629442"/>
              </p:ext>
            </p:extLst>
          </p:nvPr>
        </p:nvGraphicFramePr>
        <p:xfrm>
          <a:off x="342122" y="970252"/>
          <a:ext cx="4525153" cy="2603716"/>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5B216E9D-777D-8956-F899-1EC3021ACA09}"/>
              </a:ext>
            </a:extLst>
          </p:cNvPr>
          <p:cNvSpPr txBox="1"/>
          <p:nvPr/>
        </p:nvSpPr>
        <p:spPr>
          <a:xfrm>
            <a:off x="265922" y="3663539"/>
            <a:ext cx="11602228" cy="2908489"/>
          </a:xfrm>
          <a:prstGeom prst="rect">
            <a:avLst/>
          </a:prstGeom>
          <a:noFill/>
        </p:spPr>
        <p:txBody>
          <a:bodyPr wrap="square" rtlCol="0" anchor="b">
            <a:spAutoFit/>
          </a:bodyPr>
          <a:lstStyle/>
          <a:p>
            <a:pPr algn="just">
              <a:spcAft>
                <a:spcPts val="1200"/>
              </a:spcAft>
            </a:pPr>
            <a:r>
              <a:rPr lang="en-US" sz="1100" b="1" u="sng" dirty="0">
                <a:latin typeface="Poppins" panose="00000500000000000000" pitchFamily="2" charset="0"/>
                <a:cs typeface="Poppins" panose="00000500000000000000" pitchFamily="2" charset="0"/>
              </a:rPr>
              <a:t>IT Technology and Engineering Services in Media &amp; Entertainment (Potential Market):</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U.S. IT services market for the E&amp;M sector is estimated to reach $30 billion in 2023, growing at a CAGR of 6-8%. This growth is driven by the increasing digitization of operations, expansion into streaming, the rising demand for digital transformation, innovations in content creation and distribution, and advancements in AI, cloud computing, and cybersecurity.</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IT and engineering services market for the E&amp;M sector includes key sub-segments such as Digital Media &amp; OTT, Gaming &amp; Interactive Media, Advertising Technology, Cybersecurity, and Content Creation &amp; Production.</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a:t>
            </a:r>
            <a:r>
              <a:rPr lang="en-US" sz="1100" b="1" dirty="0">
                <a:latin typeface="Poppins" panose="00000500000000000000" pitchFamily="2" charset="0"/>
                <a:cs typeface="Poppins" panose="00000500000000000000" pitchFamily="2" charset="0"/>
              </a:rPr>
              <a:t>OTT video </a:t>
            </a:r>
            <a:r>
              <a:rPr lang="en-US" sz="1100" dirty="0">
                <a:latin typeface="Poppins" panose="00000500000000000000" pitchFamily="2" charset="0"/>
                <a:cs typeface="Poppins" panose="00000500000000000000" pitchFamily="2" charset="0"/>
              </a:rPr>
              <a:t>market is expected to reach $100 billion by 2028, creating growth opportunities for IT services in content management, delivery, and data analytics. The </a:t>
            </a:r>
            <a:r>
              <a:rPr lang="en-US" sz="1100" b="1" dirty="0">
                <a:latin typeface="Poppins" panose="00000500000000000000" pitchFamily="2" charset="0"/>
                <a:cs typeface="Poppins" panose="00000500000000000000" pitchFamily="2" charset="0"/>
              </a:rPr>
              <a:t>gaming</a:t>
            </a:r>
            <a:r>
              <a:rPr lang="en-US" sz="1100" dirty="0">
                <a:latin typeface="Poppins" panose="00000500000000000000" pitchFamily="2" charset="0"/>
                <a:cs typeface="Poppins" panose="00000500000000000000" pitchFamily="2" charset="0"/>
              </a:rPr>
              <a:t> industry, projected to hit $250 billion by 2028, will drive demand for IT infrastructure and game development services, particularly in cloud gaming and esports.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As U.S. digital ad spending grows towards $357 billion by 2028, the need for advanced </a:t>
            </a:r>
            <a:r>
              <a:rPr lang="en-US" sz="1100" b="1" dirty="0">
                <a:latin typeface="Poppins" panose="00000500000000000000" pitchFamily="2" charset="0"/>
                <a:cs typeface="Poppins" panose="00000500000000000000" pitchFamily="2" charset="0"/>
              </a:rPr>
              <a:t>ad tech </a:t>
            </a:r>
            <a:r>
              <a:rPr lang="en-US" sz="1100" dirty="0">
                <a:latin typeface="Poppins" panose="00000500000000000000" pitchFamily="2" charset="0"/>
                <a:cs typeface="Poppins" panose="00000500000000000000" pitchFamily="2" charset="0"/>
              </a:rPr>
              <a:t>solutions, AI-driven audience targeting, and data analytics will rise, benefiting IT service providers. Additionally, the </a:t>
            </a:r>
            <a:r>
              <a:rPr lang="en-US" sz="1100" b="1" dirty="0">
                <a:latin typeface="Poppins" panose="00000500000000000000" pitchFamily="2" charset="0"/>
                <a:cs typeface="Poppins" panose="00000500000000000000" pitchFamily="2" charset="0"/>
              </a:rPr>
              <a:t>cybersecurity</a:t>
            </a:r>
            <a:r>
              <a:rPr lang="en-US" sz="1100" dirty="0">
                <a:latin typeface="Poppins" panose="00000500000000000000" pitchFamily="2" charset="0"/>
                <a:cs typeface="Poppins" panose="00000500000000000000" pitchFamily="2" charset="0"/>
              </a:rPr>
              <a:t> market within E&amp;M is set to expand as media companies increase investments to safeguard content, data, and intellectual property. The </a:t>
            </a:r>
            <a:r>
              <a:rPr lang="en-US" sz="1100" b="1" dirty="0">
                <a:latin typeface="Poppins" panose="00000500000000000000" pitchFamily="2" charset="0"/>
                <a:cs typeface="Poppins" panose="00000500000000000000" pitchFamily="2" charset="0"/>
              </a:rPr>
              <a:t>Content Creation &amp; Production </a:t>
            </a:r>
            <a:r>
              <a:rPr lang="en-US" sz="1100" dirty="0">
                <a:latin typeface="Poppins" panose="00000500000000000000" pitchFamily="2" charset="0"/>
                <a:cs typeface="Poppins" panose="00000500000000000000" pitchFamily="2" charset="0"/>
              </a:rPr>
              <a:t>segment will continue to rely on IT solutions such as cloud-based management, digital media services, and automation tools to streamline production workflows</a:t>
            </a:r>
          </a:p>
        </p:txBody>
      </p:sp>
      <p:sp>
        <p:nvSpPr>
          <p:cNvPr id="15" name="TextBox 14">
            <a:extLst>
              <a:ext uri="{FF2B5EF4-FFF2-40B4-BE49-F238E27FC236}">
                <a16:creationId xmlns:a16="http://schemas.microsoft.com/office/drawing/2014/main" id="{CEEEA291-9263-8E2D-4B9F-00333960A187}"/>
              </a:ext>
            </a:extLst>
          </p:cNvPr>
          <p:cNvSpPr txBox="1"/>
          <p:nvPr/>
        </p:nvSpPr>
        <p:spPr>
          <a:xfrm>
            <a:off x="189723" y="6591528"/>
            <a:ext cx="11344589"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PwC Global Entertainment &amp; Media Outlook 2024-28, 2022 KPMG U.S. Technology Survey Report, International Trade Administration (ITA), Omdia, etc.</a:t>
            </a:r>
          </a:p>
        </p:txBody>
      </p:sp>
    </p:spTree>
    <p:extLst>
      <p:ext uri="{BB962C8B-B14F-4D97-AF65-F5344CB8AC3E}">
        <p14:creationId xmlns:p14="http://schemas.microsoft.com/office/powerpoint/2010/main" val="301283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heel(1)">
                                      <p:cBhvr>
                                        <p:cTn id="11" dur="1000"/>
                                        <p:tgtEl>
                                          <p:spTgt spid="13">
                                            <p:graphicEl>
                                              <a:chart seriesIdx="-3" categoryIdx="-3" bldStep="gridLegen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3">
                                            <p:graphicEl>
                                              <a:chart seriesIdx="-4" categoryIdx="0" bldStep="category"/>
                                            </p:graphicEl>
                                          </p:spTgt>
                                        </p:tgtEl>
                                        <p:attrNameLst>
                                          <p:attrName>style.visibility</p:attrName>
                                        </p:attrNameLst>
                                      </p:cBhvr>
                                      <p:to>
                                        <p:strVal val="visible"/>
                                      </p:to>
                                    </p:set>
                                    <p:animEffect transition="in" filter="wheel(1)">
                                      <p:cBhvr>
                                        <p:cTn id="16" dur="1000"/>
                                        <p:tgtEl>
                                          <p:spTgt spid="13">
                                            <p:graphicEl>
                                              <a:chart seriesIdx="-4" categoryIdx="0" bldStep="category"/>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3">
                                            <p:graphicEl>
                                              <a:chart seriesIdx="-4" categoryIdx="1" bldStep="category"/>
                                            </p:graphicEl>
                                          </p:spTgt>
                                        </p:tgtEl>
                                        <p:attrNameLst>
                                          <p:attrName>style.visibility</p:attrName>
                                        </p:attrNameLst>
                                      </p:cBhvr>
                                      <p:to>
                                        <p:strVal val="visible"/>
                                      </p:to>
                                    </p:set>
                                    <p:animEffect transition="in" filter="wheel(1)">
                                      <p:cBhvr>
                                        <p:cTn id="21" dur="1000"/>
                                        <p:tgtEl>
                                          <p:spTgt spid="13">
                                            <p:graphicEl>
                                              <a:chart seriesIdx="-4" categoryIdx="1" bldStep="category"/>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13">
                                            <p:graphicEl>
                                              <a:chart seriesIdx="-4" categoryIdx="2" bldStep="category"/>
                                            </p:graphicEl>
                                          </p:spTgt>
                                        </p:tgtEl>
                                        <p:attrNameLst>
                                          <p:attrName>style.visibility</p:attrName>
                                        </p:attrNameLst>
                                      </p:cBhvr>
                                      <p:to>
                                        <p:strVal val="visible"/>
                                      </p:to>
                                    </p:set>
                                    <p:animEffect transition="in" filter="wheel(1)">
                                      <p:cBhvr>
                                        <p:cTn id="26" dur="1000"/>
                                        <p:tgtEl>
                                          <p:spTgt spid="13">
                                            <p:graphicEl>
                                              <a:chart seriesIdx="-4" categoryIdx="2" bldStep="category"/>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3">
                                            <p:graphicEl>
                                              <a:chart seriesIdx="-4" categoryIdx="3" bldStep="category"/>
                                            </p:graphicEl>
                                          </p:spTgt>
                                        </p:tgtEl>
                                        <p:attrNameLst>
                                          <p:attrName>style.visibility</p:attrName>
                                        </p:attrNameLst>
                                      </p:cBhvr>
                                      <p:to>
                                        <p:strVal val="visible"/>
                                      </p:to>
                                    </p:set>
                                    <p:animEffect transition="in" filter="wheel(1)">
                                      <p:cBhvr>
                                        <p:cTn id="31" dur="1000"/>
                                        <p:tgtEl>
                                          <p:spTgt spid="13">
                                            <p:graphicEl>
                                              <a:chart seriesIdx="-4" categoryIdx="3" bldStep="category"/>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3">
                                            <p:graphicEl>
                                              <a:chart seriesIdx="-4" categoryIdx="4" bldStep="category"/>
                                            </p:graphicEl>
                                          </p:spTgt>
                                        </p:tgtEl>
                                        <p:attrNameLst>
                                          <p:attrName>style.visibility</p:attrName>
                                        </p:attrNameLst>
                                      </p:cBhvr>
                                      <p:to>
                                        <p:strVal val="visible"/>
                                      </p:to>
                                    </p:set>
                                    <p:animEffect transition="in" filter="wheel(1)">
                                      <p:cBhvr>
                                        <p:cTn id="36" dur="1000"/>
                                        <p:tgtEl>
                                          <p:spTgt spid="13">
                                            <p:graphicEl>
                                              <a:chart seriesIdx="-4" categoryIdx="4" bldStep="category"/>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3">
                                            <p:graphicEl>
                                              <a:chart seriesIdx="-4" categoryIdx="5" bldStep="category"/>
                                            </p:graphicEl>
                                          </p:spTgt>
                                        </p:tgtEl>
                                        <p:attrNameLst>
                                          <p:attrName>style.visibility</p:attrName>
                                        </p:attrNameLst>
                                      </p:cBhvr>
                                      <p:to>
                                        <p:strVal val="visible"/>
                                      </p:to>
                                    </p:set>
                                    <p:animEffect transition="in" filter="wheel(1)">
                                      <p:cBhvr>
                                        <p:cTn id="41" dur="1000"/>
                                        <p:tgtEl>
                                          <p:spTgt spid="13">
                                            <p:graphicEl>
                                              <a:chart seriesIdx="-4" categoryIdx="5" bldStep="category"/>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5">
                                            <p:graphicEl>
                                              <a:chart seriesIdx="-3" categoryIdx="-3" bldStep="gridLegend"/>
                                            </p:graphicEl>
                                          </p:spTgt>
                                        </p:tgtEl>
                                        <p:attrNameLst>
                                          <p:attrName>style.visibility</p:attrName>
                                        </p:attrNameLst>
                                      </p:cBhvr>
                                      <p:to>
                                        <p:strVal val="visible"/>
                                      </p:to>
                                    </p:set>
                                    <p:anim calcmode="lin" valueType="num">
                                      <p:cBhvr>
                                        <p:cTn id="46" dur="1000" fill="hold"/>
                                        <p:tgtEl>
                                          <p:spTgt spid="5">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47" dur="1000" fill="hold"/>
                                        <p:tgtEl>
                                          <p:spTgt spid="5">
                                            <p:graphicEl>
                                              <a:chart seriesIdx="-3" categoryIdx="-3" bldStep="gridLegend"/>
                                            </p:graphicEl>
                                          </p:spTgt>
                                        </p:tgtEl>
                                        <p:attrNameLst>
                                          <p:attrName>ppt_h</p:attrName>
                                        </p:attrNameLst>
                                      </p:cBhvr>
                                      <p:tavLst>
                                        <p:tav tm="0">
                                          <p:val>
                                            <p:fltVal val="0"/>
                                          </p:val>
                                        </p:tav>
                                        <p:tav tm="100000">
                                          <p:val>
                                            <p:strVal val="#ppt_h"/>
                                          </p:val>
                                        </p:tav>
                                      </p:tavLst>
                                    </p:anim>
                                    <p:animEffect transition="in" filter="fade">
                                      <p:cBhvr>
                                        <p:cTn id="48" dur="1000"/>
                                        <p:tgtEl>
                                          <p:spTgt spid="5">
                                            <p:graphicEl>
                                              <a:chart seriesIdx="-3" categoryIdx="-3" bldStep="gridLegend"/>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5">
                                            <p:graphicEl>
                                              <a:chart seriesIdx="-4" categoryIdx="0" bldStep="category"/>
                                            </p:graphicEl>
                                          </p:spTgt>
                                        </p:tgtEl>
                                        <p:attrNameLst>
                                          <p:attrName>style.visibility</p:attrName>
                                        </p:attrNameLst>
                                      </p:cBhvr>
                                      <p:to>
                                        <p:strVal val="visible"/>
                                      </p:to>
                                    </p:set>
                                    <p:anim calcmode="lin" valueType="num">
                                      <p:cBhvr>
                                        <p:cTn id="53" dur="1000" fill="hold"/>
                                        <p:tgtEl>
                                          <p:spTgt spid="5">
                                            <p:graphicEl>
                                              <a:chart seriesIdx="-4" categoryIdx="0" bldStep="category"/>
                                            </p:graphicEl>
                                          </p:spTgt>
                                        </p:tgtEl>
                                        <p:attrNameLst>
                                          <p:attrName>ppt_w</p:attrName>
                                        </p:attrNameLst>
                                      </p:cBhvr>
                                      <p:tavLst>
                                        <p:tav tm="0">
                                          <p:val>
                                            <p:fltVal val="0"/>
                                          </p:val>
                                        </p:tav>
                                        <p:tav tm="100000">
                                          <p:val>
                                            <p:strVal val="#ppt_w"/>
                                          </p:val>
                                        </p:tav>
                                      </p:tavLst>
                                    </p:anim>
                                    <p:anim calcmode="lin" valueType="num">
                                      <p:cBhvr>
                                        <p:cTn id="54" dur="1000" fill="hold"/>
                                        <p:tgtEl>
                                          <p:spTgt spid="5">
                                            <p:graphicEl>
                                              <a:chart seriesIdx="-4" categoryIdx="0" bldStep="category"/>
                                            </p:graphicEl>
                                          </p:spTgt>
                                        </p:tgtEl>
                                        <p:attrNameLst>
                                          <p:attrName>ppt_h</p:attrName>
                                        </p:attrNameLst>
                                      </p:cBhvr>
                                      <p:tavLst>
                                        <p:tav tm="0">
                                          <p:val>
                                            <p:fltVal val="0"/>
                                          </p:val>
                                        </p:tav>
                                        <p:tav tm="100000">
                                          <p:val>
                                            <p:strVal val="#ppt_h"/>
                                          </p:val>
                                        </p:tav>
                                      </p:tavLst>
                                    </p:anim>
                                    <p:animEffect transition="in" filter="fade">
                                      <p:cBhvr>
                                        <p:cTn id="55" dur="1000"/>
                                        <p:tgtEl>
                                          <p:spTgt spid="5">
                                            <p:graphicEl>
                                              <a:chart seriesIdx="-4" categoryIdx="0" bldStep="category"/>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5">
                                            <p:graphicEl>
                                              <a:chart seriesIdx="-4" categoryIdx="1" bldStep="category"/>
                                            </p:graphicEl>
                                          </p:spTgt>
                                        </p:tgtEl>
                                        <p:attrNameLst>
                                          <p:attrName>style.visibility</p:attrName>
                                        </p:attrNameLst>
                                      </p:cBhvr>
                                      <p:to>
                                        <p:strVal val="visible"/>
                                      </p:to>
                                    </p:set>
                                    <p:anim calcmode="lin" valueType="num">
                                      <p:cBhvr>
                                        <p:cTn id="60" dur="1000" fill="hold"/>
                                        <p:tgtEl>
                                          <p:spTgt spid="5">
                                            <p:graphicEl>
                                              <a:chart seriesIdx="-4" categoryIdx="1" bldStep="category"/>
                                            </p:graphicEl>
                                          </p:spTgt>
                                        </p:tgtEl>
                                        <p:attrNameLst>
                                          <p:attrName>ppt_w</p:attrName>
                                        </p:attrNameLst>
                                      </p:cBhvr>
                                      <p:tavLst>
                                        <p:tav tm="0">
                                          <p:val>
                                            <p:fltVal val="0"/>
                                          </p:val>
                                        </p:tav>
                                        <p:tav tm="100000">
                                          <p:val>
                                            <p:strVal val="#ppt_w"/>
                                          </p:val>
                                        </p:tav>
                                      </p:tavLst>
                                    </p:anim>
                                    <p:anim calcmode="lin" valueType="num">
                                      <p:cBhvr>
                                        <p:cTn id="61" dur="1000" fill="hold"/>
                                        <p:tgtEl>
                                          <p:spTgt spid="5">
                                            <p:graphicEl>
                                              <a:chart seriesIdx="-4" categoryIdx="1" bldStep="category"/>
                                            </p:graphicEl>
                                          </p:spTgt>
                                        </p:tgtEl>
                                        <p:attrNameLst>
                                          <p:attrName>ppt_h</p:attrName>
                                        </p:attrNameLst>
                                      </p:cBhvr>
                                      <p:tavLst>
                                        <p:tav tm="0">
                                          <p:val>
                                            <p:fltVal val="0"/>
                                          </p:val>
                                        </p:tav>
                                        <p:tav tm="100000">
                                          <p:val>
                                            <p:strVal val="#ppt_h"/>
                                          </p:val>
                                        </p:tav>
                                      </p:tavLst>
                                    </p:anim>
                                    <p:animEffect transition="in" filter="fade">
                                      <p:cBhvr>
                                        <p:cTn id="62" dur="1000"/>
                                        <p:tgtEl>
                                          <p:spTgt spid="5">
                                            <p:graphicEl>
                                              <a:chart seriesIdx="-4" categoryIdx="1" bldStep="category"/>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5">
                                            <p:graphicEl>
                                              <a:chart seriesIdx="-4" categoryIdx="2" bldStep="category"/>
                                            </p:graphicEl>
                                          </p:spTgt>
                                        </p:tgtEl>
                                        <p:attrNameLst>
                                          <p:attrName>style.visibility</p:attrName>
                                        </p:attrNameLst>
                                      </p:cBhvr>
                                      <p:to>
                                        <p:strVal val="visible"/>
                                      </p:to>
                                    </p:set>
                                    <p:anim calcmode="lin" valueType="num">
                                      <p:cBhvr>
                                        <p:cTn id="67" dur="1000" fill="hold"/>
                                        <p:tgtEl>
                                          <p:spTgt spid="5">
                                            <p:graphicEl>
                                              <a:chart seriesIdx="-4" categoryIdx="2" bldStep="category"/>
                                            </p:graphicEl>
                                          </p:spTgt>
                                        </p:tgtEl>
                                        <p:attrNameLst>
                                          <p:attrName>ppt_w</p:attrName>
                                        </p:attrNameLst>
                                      </p:cBhvr>
                                      <p:tavLst>
                                        <p:tav tm="0">
                                          <p:val>
                                            <p:fltVal val="0"/>
                                          </p:val>
                                        </p:tav>
                                        <p:tav tm="100000">
                                          <p:val>
                                            <p:strVal val="#ppt_w"/>
                                          </p:val>
                                        </p:tav>
                                      </p:tavLst>
                                    </p:anim>
                                    <p:anim calcmode="lin" valueType="num">
                                      <p:cBhvr>
                                        <p:cTn id="68" dur="1000" fill="hold"/>
                                        <p:tgtEl>
                                          <p:spTgt spid="5">
                                            <p:graphicEl>
                                              <a:chart seriesIdx="-4" categoryIdx="2" bldStep="category"/>
                                            </p:graphicEl>
                                          </p:spTgt>
                                        </p:tgtEl>
                                        <p:attrNameLst>
                                          <p:attrName>ppt_h</p:attrName>
                                        </p:attrNameLst>
                                      </p:cBhvr>
                                      <p:tavLst>
                                        <p:tav tm="0">
                                          <p:val>
                                            <p:fltVal val="0"/>
                                          </p:val>
                                        </p:tav>
                                        <p:tav tm="100000">
                                          <p:val>
                                            <p:strVal val="#ppt_h"/>
                                          </p:val>
                                        </p:tav>
                                      </p:tavLst>
                                    </p:anim>
                                    <p:animEffect transition="in" filter="fade">
                                      <p:cBhvr>
                                        <p:cTn id="69" dur="1000"/>
                                        <p:tgtEl>
                                          <p:spTgt spid="5">
                                            <p:graphicEl>
                                              <a:chart seriesIdx="-4" categoryIdx="2" bldStep="category"/>
                                            </p:graphic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5">
                                            <p:graphicEl>
                                              <a:chart seriesIdx="-4" categoryIdx="3" bldStep="category"/>
                                            </p:graphicEl>
                                          </p:spTgt>
                                        </p:tgtEl>
                                        <p:attrNameLst>
                                          <p:attrName>style.visibility</p:attrName>
                                        </p:attrNameLst>
                                      </p:cBhvr>
                                      <p:to>
                                        <p:strVal val="visible"/>
                                      </p:to>
                                    </p:set>
                                    <p:anim calcmode="lin" valueType="num">
                                      <p:cBhvr>
                                        <p:cTn id="74" dur="1000" fill="hold"/>
                                        <p:tgtEl>
                                          <p:spTgt spid="5">
                                            <p:graphicEl>
                                              <a:chart seriesIdx="-4" categoryIdx="3" bldStep="category"/>
                                            </p:graphicEl>
                                          </p:spTgt>
                                        </p:tgtEl>
                                        <p:attrNameLst>
                                          <p:attrName>ppt_w</p:attrName>
                                        </p:attrNameLst>
                                      </p:cBhvr>
                                      <p:tavLst>
                                        <p:tav tm="0">
                                          <p:val>
                                            <p:fltVal val="0"/>
                                          </p:val>
                                        </p:tav>
                                        <p:tav tm="100000">
                                          <p:val>
                                            <p:strVal val="#ppt_w"/>
                                          </p:val>
                                        </p:tav>
                                      </p:tavLst>
                                    </p:anim>
                                    <p:anim calcmode="lin" valueType="num">
                                      <p:cBhvr>
                                        <p:cTn id="75" dur="1000" fill="hold"/>
                                        <p:tgtEl>
                                          <p:spTgt spid="5">
                                            <p:graphicEl>
                                              <a:chart seriesIdx="-4" categoryIdx="3" bldStep="category"/>
                                            </p:graphicEl>
                                          </p:spTgt>
                                        </p:tgtEl>
                                        <p:attrNameLst>
                                          <p:attrName>ppt_h</p:attrName>
                                        </p:attrNameLst>
                                      </p:cBhvr>
                                      <p:tavLst>
                                        <p:tav tm="0">
                                          <p:val>
                                            <p:fltVal val="0"/>
                                          </p:val>
                                        </p:tav>
                                        <p:tav tm="100000">
                                          <p:val>
                                            <p:strVal val="#ppt_h"/>
                                          </p:val>
                                        </p:tav>
                                      </p:tavLst>
                                    </p:anim>
                                    <p:animEffect transition="in" filter="fade">
                                      <p:cBhvr>
                                        <p:cTn id="76" dur="1000"/>
                                        <p:tgtEl>
                                          <p:spTgt spid="5">
                                            <p:graphicEl>
                                              <a:chart seriesIdx="-4" categoryIdx="3" bldStep="category"/>
                                            </p:graphicEl>
                                          </p:spTgt>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5">
                                            <p:graphicEl>
                                              <a:chart seriesIdx="-4" categoryIdx="4" bldStep="category"/>
                                            </p:graphicEl>
                                          </p:spTgt>
                                        </p:tgtEl>
                                        <p:attrNameLst>
                                          <p:attrName>style.visibility</p:attrName>
                                        </p:attrNameLst>
                                      </p:cBhvr>
                                      <p:to>
                                        <p:strVal val="visible"/>
                                      </p:to>
                                    </p:set>
                                    <p:anim calcmode="lin" valueType="num">
                                      <p:cBhvr>
                                        <p:cTn id="81" dur="1000" fill="hold"/>
                                        <p:tgtEl>
                                          <p:spTgt spid="5">
                                            <p:graphicEl>
                                              <a:chart seriesIdx="-4" categoryIdx="4" bldStep="category"/>
                                            </p:graphicEl>
                                          </p:spTgt>
                                        </p:tgtEl>
                                        <p:attrNameLst>
                                          <p:attrName>ppt_w</p:attrName>
                                        </p:attrNameLst>
                                      </p:cBhvr>
                                      <p:tavLst>
                                        <p:tav tm="0">
                                          <p:val>
                                            <p:fltVal val="0"/>
                                          </p:val>
                                        </p:tav>
                                        <p:tav tm="100000">
                                          <p:val>
                                            <p:strVal val="#ppt_w"/>
                                          </p:val>
                                        </p:tav>
                                      </p:tavLst>
                                    </p:anim>
                                    <p:anim calcmode="lin" valueType="num">
                                      <p:cBhvr>
                                        <p:cTn id="82" dur="1000" fill="hold"/>
                                        <p:tgtEl>
                                          <p:spTgt spid="5">
                                            <p:graphicEl>
                                              <a:chart seriesIdx="-4" categoryIdx="4" bldStep="category"/>
                                            </p:graphicEl>
                                          </p:spTgt>
                                        </p:tgtEl>
                                        <p:attrNameLst>
                                          <p:attrName>ppt_h</p:attrName>
                                        </p:attrNameLst>
                                      </p:cBhvr>
                                      <p:tavLst>
                                        <p:tav tm="0">
                                          <p:val>
                                            <p:fltVal val="0"/>
                                          </p:val>
                                        </p:tav>
                                        <p:tav tm="100000">
                                          <p:val>
                                            <p:strVal val="#ppt_h"/>
                                          </p:val>
                                        </p:tav>
                                      </p:tavLst>
                                    </p:anim>
                                    <p:animEffect transition="in" filter="fade">
                                      <p:cBhvr>
                                        <p:cTn id="83" dur="1000"/>
                                        <p:tgtEl>
                                          <p:spTgt spid="5">
                                            <p:graphicEl>
                                              <a:chart seriesIdx="-4" categoryIdx="4" bldStep="category"/>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5">
                                            <p:graphicEl>
                                              <a:chart seriesIdx="-4" categoryIdx="5" bldStep="category"/>
                                            </p:graphicEl>
                                          </p:spTgt>
                                        </p:tgtEl>
                                        <p:attrNameLst>
                                          <p:attrName>style.visibility</p:attrName>
                                        </p:attrNameLst>
                                      </p:cBhvr>
                                      <p:to>
                                        <p:strVal val="visible"/>
                                      </p:to>
                                    </p:set>
                                    <p:anim calcmode="lin" valueType="num">
                                      <p:cBhvr>
                                        <p:cTn id="88" dur="1000" fill="hold"/>
                                        <p:tgtEl>
                                          <p:spTgt spid="5">
                                            <p:graphicEl>
                                              <a:chart seriesIdx="-4" categoryIdx="5" bldStep="category"/>
                                            </p:graphicEl>
                                          </p:spTgt>
                                        </p:tgtEl>
                                        <p:attrNameLst>
                                          <p:attrName>ppt_w</p:attrName>
                                        </p:attrNameLst>
                                      </p:cBhvr>
                                      <p:tavLst>
                                        <p:tav tm="0">
                                          <p:val>
                                            <p:fltVal val="0"/>
                                          </p:val>
                                        </p:tav>
                                        <p:tav tm="100000">
                                          <p:val>
                                            <p:strVal val="#ppt_w"/>
                                          </p:val>
                                        </p:tav>
                                      </p:tavLst>
                                    </p:anim>
                                    <p:anim calcmode="lin" valueType="num">
                                      <p:cBhvr>
                                        <p:cTn id="89" dur="1000" fill="hold"/>
                                        <p:tgtEl>
                                          <p:spTgt spid="5">
                                            <p:graphicEl>
                                              <a:chart seriesIdx="-4" categoryIdx="5" bldStep="category"/>
                                            </p:graphicEl>
                                          </p:spTgt>
                                        </p:tgtEl>
                                        <p:attrNameLst>
                                          <p:attrName>ppt_h</p:attrName>
                                        </p:attrNameLst>
                                      </p:cBhvr>
                                      <p:tavLst>
                                        <p:tav tm="0">
                                          <p:val>
                                            <p:fltVal val="0"/>
                                          </p:val>
                                        </p:tav>
                                        <p:tav tm="100000">
                                          <p:val>
                                            <p:strVal val="#ppt_h"/>
                                          </p:val>
                                        </p:tav>
                                      </p:tavLst>
                                    </p:anim>
                                    <p:animEffect transition="in" filter="fade">
                                      <p:cBhvr>
                                        <p:cTn id="90" dur="1000"/>
                                        <p:tgtEl>
                                          <p:spTgt spid="5">
                                            <p:graphicEl>
                                              <a:chart seriesIdx="-4" categoryIdx="5" bldStep="category"/>
                                            </p:graphicEl>
                                          </p:spTgt>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5">
                                            <p:graphicEl>
                                              <a:chart seriesIdx="-4" categoryIdx="6" bldStep="category"/>
                                            </p:graphicEl>
                                          </p:spTgt>
                                        </p:tgtEl>
                                        <p:attrNameLst>
                                          <p:attrName>style.visibility</p:attrName>
                                        </p:attrNameLst>
                                      </p:cBhvr>
                                      <p:to>
                                        <p:strVal val="visible"/>
                                      </p:to>
                                    </p:set>
                                    <p:anim calcmode="lin" valueType="num">
                                      <p:cBhvr>
                                        <p:cTn id="95" dur="1000" fill="hold"/>
                                        <p:tgtEl>
                                          <p:spTgt spid="5">
                                            <p:graphicEl>
                                              <a:chart seriesIdx="-4" categoryIdx="6" bldStep="category"/>
                                            </p:graphicEl>
                                          </p:spTgt>
                                        </p:tgtEl>
                                        <p:attrNameLst>
                                          <p:attrName>ppt_w</p:attrName>
                                        </p:attrNameLst>
                                      </p:cBhvr>
                                      <p:tavLst>
                                        <p:tav tm="0">
                                          <p:val>
                                            <p:fltVal val="0"/>
                                          </p:val>
                                        </p:tav>
                                        <p:tav tm="100000">
                                          <p:val>
                                            <p:strVal val="#ppt_w"/>
                                          </p:val>
                                        </p:tav>
                                      </p:tavLst>
                                    </p:anim>
                                    <p:anim calcmode="lin" valueType="num">
                                      <p:cBhvr>
                                        <p:cTn id="96" dur="1000" fill="hold"/>
                                        <p:tgtEl>
                                          <p:spTgt spid="5">
                                            <p:graphicEl>
                                              <a:chart seriesIdx="-4" categoryIdx="6" bldStep="category"/>
                                            </p:graphicEl>
                                          </p:spTgt>
                                        </p:tgtEl>
                                        <p:attrNameLst>
                                          <p:attrName>ppt_h</p:attrName>
                                        </p:attrNameLst>
                                      </p:cBhvr>
                                      <p:tavLst>
                                        <p:tav tm="0">
                                          <p:val>
                                            <p:fltVal val="0"/>
                                          </p:val>
                                        </p:tav>
                                        <p:tav tm="100000">
                                          <p:val>
                                            <p:strVal val="#ppt_h"/>
                                          </p:val>
                                        </p:tav>
                                      </p:tavLst>
                                    </p:anim>
                                    <p:animEffect transition="in" filter="fade">
                                      <p:cBhvr>
                                        <p:cTn id="97" dur="1000"/>
                                        <p:tgtEl>
                                          <p:spTgt spid="5">
                                            <p:graphicEl>
                                              <a:chart seriesIdx="-4" categoryIdx="6" bldStep="category"/>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5">
                                            <p:graphicEl>
                                              <a:chart seriesIdx="-4" categoryIdx="7" bldStep="category"/>
                                            </p:graphicEl>
                                          </p:spTgt>
                                        </p:tgtEl>
                                        <p:attrNameLst>
                                          <p:attrName>style.visibility</p:attrName>
                                        </p:attrNameLst>
                                      </p:cBhvr>
                                      <p:to>
                                        <p:strVal val="visible"/>
                                      </p:to>
                                    </p:set>
                                    <p:anim calcmode="lin" valueType="num">
                                      <p:cBhvr>
                                        <p:cTn id="102" dur="1000" fill="hold"/>
                                        <p:tgtEl>
                                          <p:spTgt spid="5">
                                            <p:graphicEl>
                                              <a:chart seriesIdx="-4" categoryIdx="7" bldStep="category"/>
                                            </p:graphicEl>
                                          </p:spTgt>
                                        </p:tgtEl>
                                        <p:attrNameLst>
                                          <p:attrName>ppt_w</p:attrName>
                                        </p:attrNameLst>
                                      </p:cBhvr>
                                      <p:tavLst>
                                        <p:tav tm="0">
                                          <p:val>
                                            <p:fltVal val="0"/>
                                          </p:val>
                                        </p:tav>
                                        <p:tav tm="100000">
                                          <p:val>
                                            <p:strVal val="#ppt_w"/>
                                          </p:val>
                                        </p:tav>
                                      </p:tavLst>
                                    </p:anim>
                                    <p:anim calcmode="lin" valueType="num">
                                      <p:cBhvr>
                                        <p:cTn id="103" dur="1000" fill="hold"/>
                                        <p:tgtEl>
                                          <p:spTgt spid="5">
                                            <p:graphicEl>
                                              <a:chart seriesIdx="-4" categoryIdx="7" bldStep="category"/>
                                            </p:graphicEl>
                                          </p:spTgt>
                                        </p:tgtEl>
                                        <p:attrNameLst>
                                          <p:attrName>ppt_h</p:attrName>
                                        </p:attrNameLst>
                                      </p:cBhvr>
                                      <p:tavLst>
                                        <p:tav tm="0">
                                          <p:val>
                                            <p:fltVal val="0"/>
                                          </p:val>
                                        </p:tav>
                                        <p:tav tm="100000">
                                          <p:val>
                                            <p:strVal val="#ppt_h"/>
                                          </p:val>
                                        </p:tav>
                                      </p:tavLst>
                                    </p:anim>
                                    <p:animEffect transition="in" filter="fade">
                                      <p:cBhvr>
                                        <p:cTn id="104" dur="1000"/>
                                        <p:tgtEl>
                                          <p:spTgt spid="5">
                                            <p:graphicEl>
                                              <a:chart seriesIdx="-4" categoryIdx="7" bldStep="category"/>
                                            </p:graphicEl>
                                          </p:spTgt>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5">
                                            <p:graphicEl>
                                              <a:chart seriesIdx="-4" categoryIdx="8" bldStep="category"/>
                                            </p:graphicEl>
                                          </p:spTgt>
                                        </p:tgtEl>
                                        <p:attrNameLst>
                                          <p:attrName>style.visibility</p:attrName>
                                        </p:attrNameLst>
                                      </p:cBhvr>
                                      <p:to>
                                        <p:strVal val="visible"/>
                                      </p:to>
                                    </p:set>
                                    <p:anim calcmode="lin" valueType="num">
                                      <p:cBhvr>
                                        <p:cTn id="109" dur="1000" fill="hold"/>
                                        <p:tgtEl>
                                          <p:spTgt spid="5">
                                            <p:graphicEl>
                                              <a:chart seriesIdx="-4" categoryIdx="8" bldStep="category"/>
                                            </p:graphicEl>
                                          </p:spTgt>
                                        </p:tgtEl>
                                        <p:attrNameLst>
                                          <p:attrName>ppt_w</p:attrName>
                                        </p:attrNameLst>
                                      </p:cBhvr>
                                      <p:tavLst>
                                        <p:tav tm="0">
                                          <p:val>
                                            <p:fltVal val="0"/>
                                          </p:val>
                                        </p:tav>
                                        <p:tav tm="100000">
                                          <p:val>
                                            <p:strVal val="#ppt_w"/>
                                          </p:val>
                                        </p:tav>
                                      </p:tavLst>
                                    </p:anim>
                                    <p:anim calcmode="lin" valueType="num">
                                      <p:cBhvr>
                                        <p:cTn id="110" dur="1000" fill="hold"/>
                                        <p:tgtEl>
                                          <p:spTgt spid="5">
                                            <p:graphicEl>
                                              <a:chart seriesIdx="-4" categoryIdx="8" bldStep="category"/>
                                            </p:graphicEl>
                                          </p:spTgt>
                                        </p:tgtEl>
                                        <p:attrNameLst>
                                          <p:attrName>ppt_h</p:attrName>
                                        </p:attrNameLst>
                                      </p:cBhvr>
                                      <p:tavLst>
                                        <p:tav tm="0">
                                          <p:val>
                                            <p:fltVal val="0"/>
                                          </p:val>
                                        </p:tav>
                                        <p:tav tm="100000">
                                          <p:val>
                                            <p:strVal val="#ppt_h"/>
                                          </p:val>
                                        </p:tav>
                                      </p:tavLst>
                                    </p:anim>
                                    <p:animEffect transition="in" filter="fade">
                                      <p:cBhvr>
                                        <p:cTn id="111" dur="1000"/>
                                        <p:tgtEl>
                                          <p:spTgt spid="5">
                                            <p:graphicEl>
                                              <a:chart seriesIdx="-4" categoryIdx="8" bldStep="category"/>
                                            </p:graphicEl>
                                          </p:spTgt>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5">
                                            <p:graphicEl>
                                              <a:chart seriesIdx="-4" categoryIdx="9" bldStep="category"/>
                                            </p:graphicEl>
                                          </p:spTgt>
                                        </p:tgtEl>
                                        <p:attrNameLst>
                                          <p:attrName>style.visibility</p:attrName>
                                        </p:attrNameLst>
                                      </p:cBhvr>
                                      <p:to>
                                        <p:strVal val="visible"/>
                                      </p:to>
                                    </p:set>
                                    <p:anim calcmode="lin" valueType="num">
                                      <p:cBhvr>
                                        <p:cTn id="116" dur="1000" fill="hold"/>
                                        <p:tgtEl>
                                          <p:spTgt spid="5">
                                            <p:graphicEl>
                                              <a:chart seriesIdx="-4" categoryIdx="9" bldStep="category"/>
                                            </p:graphicEl>
                                          </p:spTgt>
                                        </p:tgtEl>
                                        <p:attrNameLst>
                                          <p:attrName>ppt_w</p:attrName>
                                        </p:attrNameLst>
                                      </p:cBhvr>
                                      <p:tavLst>
                                        <p:tav tm="0">
                                          <p:val>
                                            <p:fltVal val="0"/>
                                          </p:val>
                                        </p:tav>
                                        <p:tav tm="100000">
                                          <p:val>
                                            <p:strVal val="#ppt_w"/>
                                          </p:val>
                                        </p:tav>
                                      </p:tavLst>
                                    </p:anim>
                                    <p:anim calcmode="lin" valueType="num">
                                      <p:cBhvr>
                                        <p:cTn id="117" dur="1000" fill="hold"/>
                                        <p:tgtEl>
                                          <p:spTgt spid="5">
                                            <p:graphicEl>
                                              <a:chart seriesIdx="-4" categoryIdx="9" bldStep="category"/>
                                            </p:graphicEl>
                                          </p:spTgt>
                                        </p:tgtEl>
                                        <p:attrNameLst>
                                          <p:attrName>ppt_h</p:attrName>
                                        </p:attrNameLst>
                                      </p:cBhvr>
                                      <p:tavLst>
                                        <p:tav tm="0">
                                          <p:val>
                                            <p:fltVal val="0"/>
                                          </p:val>
                                        </p:tav>
                                        <p:tav tm="100000">
                                          <p:val>
                                            <p:strVal val="#ppt_h"/>
                                          </p:val>
                                        </p:tav>
                                      </p:tavLst>
                                    </p:anim>
                                    <p:animEffect transition="in" filter="fade">
                                      <p:cBhvr>
                                        <p:cTn id="118" dur="1000"/>
                                        <p:tgtEl>
                                          <p:spTgt spid="5">
                                            <p:graphicEl>
                                              <a:chart seriesIdx="-4" categoryIdx="9" bldStep="category"/>
                                            </p:graphicEl>
                                          </p:spTgt>
                                        </p:tgtEl>
                                      </p:cBhvr>
                                    </p:animEffect>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grpId="0" nodeType="clickEffect">
                                  <p:stCondLst>
                                    <p:cond delay="0"/>
                                  </p:stCondLst>
                                  <p:childTnLst>
                                    <p:set>
                                      <p:cBhvr>
                                        <p:cTn id="122" dur="1" fill="hold">
                                          <p:stCondLst>
                                            <p:cond delay="0"/>
                                          </p:stCondLst>
                                        </p:cTn>
                                        <p:tgtEl>
                                          <p:spTgt spid="5">
                                            <p:graphicEl>
                                              <a:chart seriesIdx="-4" categoryIdx="10" bldStep="category"/>
                                            </p:graphicEl>
                                          </p:spTgt>
                                        </p:tgtEl>
                                        <p:attrNameLst>
                                          <p:attrName>style.visibility</p:attrName>
                                        </p:attrNameLst>
                                      </p:cBhvr>
                                      <p:to>
                                        <p:strVal val="visible"/>
                                      </p:to>
                                    </p:set>
                                    <p:anim calcmode="lin" valueType="num">
                                      <p:cBhvr>
                                        <p:cTn id="123" dur="1000" fill="hold"/>
                                        <p:tgtEl>
                                          <p:spTgt spid="5">
                                            <p:graphicEl>
                                              <a:chart seriesIdx="-4" categoryIdx="10" bldStep="category"/>
                                            </p:graphicEl>
                                          </p:spTgt>
                                        </p:tgtEl>
                                        <p:attrNameLst>
                                          <p:attrName>ppt_w</p:attrName>
                                        </p:attrNameLst>
                                      </p:cBhvr>
                                      <p:tavLst>
                                        <p:tav tm="0">
                                          <p:val>
                                            <p:fltVal val="0"/>
                                          </p:val>
                                        </p:tav>
                                        <p:tav tm="100000">
                                          <p:val>
                                            <p:strVal val="#ppt_w"/>
                                          </p:val>
                                        </p:tav>
                                      </p:tavLst>
                                    </p:anim>
                                    <p:anim calcmode="lin" valueType="num">
                                      <p:cBhvr>
                                        <p:cTn id="124" dur="1000" fill="hold"/>
                                        <p:tgtEl>
                                          <p:spTgt spid="5">
                                            <p:graphicEl>
                                              <a:chart seriesIdx="-4" categoryIdx="10" bldStep="category"/>
                                            </p:graphicEl>
                                          </p:spTgt>
                                        </p:tgtEl>
                                        <p:attrNameLst>
                                          <p:attrName>ppt_h</p:attrName>
                                        </p:attrNameLst>
                                      </p:cBhvr>
                                      <p:tavLst>
                                        <p:tav tm="0">
                                          <p:val>
                                            <p:fltVal val="0"/>
                                          </p:val>
                                        </p:tav>
                                        <p:tav tm="100000">
                                          <p:val>
                                            <p:strVal val="#ppt_h"/>
                                          </p:val>
                                        </p:tav>
                                      </p:tavLst>
                                    </p:anim>
                                    <p:animEffect transition="in" filter="fade">
                                      <p:cBhvr>
                                        <p:cTn id="125" dur="1000"/>
                                        <p:tgtEl>
                                          <p:spTgt spid="5">
                                            <p:graphicEl>
                                              <a:chart seriesIdx="-4" categoryIdx="10" bldStep="category"/>
                                            </p:graphicEl>
                                          </p:spTgt>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grpId="0" nodeType="clickEffect">
                                  <p:stCondLst>
                                    <p:cond delay="0"/>
                                  </p:stCondLst>
                                  <p:childTnLst>
                                    <p:set>
                                      <p:cBhvr>
                                        <p:cTn id="129" dur="1" fill="hold">
                                          <p:stCondLst>
                                            <p:cond delay="0"/>
                                          </p:stCondLst>
                                        </p:cTn>
                                        <p:tgtEl>
                                          <p:spTgt spid="5">
                                            <p:graphicEl>
                                              <a:chart seriesIdx="-4" categoryIdx="11" bldStep="category"/>
                                            </p:graphicEl>
                                          </p:spTgt>
                                        </p:tgtEl>
                                        <p:attrNameLst>
                                          <p:attrName>style.visibility</p:attrName>
                                        </p:attrNameLst>
                                      </p:cBhvr>
                                      <p:to>
                                        <p:strVal val="visible"/>
                                      </p:to>
                                    </p:set>
                                    <p:anim calcmode="lin" valueType="num">
                                      <p:cBhvr>
                                        <p:cTn id="130" dur="1000" fill="hold"/>
                                        <p:tgtEl>
                                          <p:spTgt spid="5">
                                            <p:graphicEl>
                                              <a:chart seriesIdx="-4" categoryIdx="11" bldStep="category"/>
                                            </p:graphicEl>
                                          </p:spTgt>
                                        </p:tgtEl>
                                        <p:attrNameLst>
                                          <p:attrName>ppt_w</p:attrName>
                                        </p:attrNameLst>
                                      </p:cBhvr>
                                      <p:tavLst>
                                        <p:tav tm="0">
                                          <p:val>
                                            <p:fltVal val="0"/>
                                          </p:val>
                                        </p:tav>
                                        <p:tav tm="100000">
                                          <p:val>
                                            <p:strVal val="#ppt_w"/>
                                          </p:val>
                                        </p:tav>
                                      </p:tavLst>
                                    </p:anim>
                                    <p:anim calcmode="lin" valueType="num">
                                      <p:cBhvr>
                                        <p:cTn id="131" dur="1000" fill="hold"/>
                                        <p:tgtEl>
                                          <p:spTgt spid="5">
                                            <p:graphicEl>
                                              <a:chart seriesIdx="-4" categoryIdx="11" bldStep="category"/>
                                            </p:graphicEl>
                                          </p:spTgt>
                                        </p:tgtEl>
                                        <p:attrNameLst>
                                          <p:attrName>ppt_h</p:attrName>
                                        </p:attrNameLst>
                                      </p:cBhvr>
                                      <p:tavLst>
                                        <p:tav tm="0">
                                          <p:val>
                                            <p:fltVal val="0"/>
                                          </p:val>
                                        </p:tav>
                                        <p:tav tm="100000">
                                          <p:val>
                                            <p:strVal val="#ppt_h"/>
                                          </p:val>
                                        </p:tav>
                                      </p:tavLst>
                                    </p:anim>
                                    <p:animEffect transition="in" filter="fade">
                                      <p:cBhvr>
                                        <p:cTn id="132" dur="1000"/>
                                        <p:tgtEl>
                                          <p:spTgt spid="5">
                                            <p:graphicEl>
                                              <a:chart seriesIdx="-4" categoryIdx="11" bldStep="category"/>
                                            </p:graphic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14"/>
                                        </p:tgtEl>
                                        <p:attrNameLst>
                                          <p:attrName>style.visibility</p:attrName>
                                        </p:attrNameLst>
                                      </p:cBhvr>
                                      <p:to>
                                        <p:strVal val="visible"/>
                                      </p:to>
                                    </p:set>
                                    <p:animEffect transition="in" filter="wipe(up)">
                                      <p:cBhvr>
                                        <p:cTn id="137" dur="500"/>
                                        <p:tgtEl>
                                          <p:spTgt spid="14"/>
                                        </p:tgtEl>
                                      </p:cBhvr>
                                    </p:animEffect>
                                  </p:childTnLst>
                                </p:cTn>
                              </p:par>
                              <p:par>
                                <p:cTn id="138" presetID="6" presetClass="entr" presetSubtype="16" fill="hold" grpId="0" nodeType="withEffect">
                                  <p:stCondLst>
                                    <p:cond delay="0"/>
                                  </p:stCondLst>
                                  <p:childTnLst>
                                    <p:set>
                                      <p:cBhvr>
                                        <p:cTn id="139" dur="1" fill="hold">
                                          <p:stCondLst>
                                            <p:cond delay="0"/>
                                          </p:stCondLst>
                                        </p:cTn>
                                        <p:tgtEl>
                                          <p:spTgt spid="15"/>
                                        </p:tgtEl>
                                        <p:attrNameLst>
                                          <p:attrName>style.visibility</p:attrName>
                                        </p:attrNameLst>
                                      </p:cBhvr>
                                      <p:to>
                                        <p:strVal val="visible"/>
                                      </p:to>
                                    </p:set>
                                    <p:animEffect transition="in" filter="circle(in)">
                                      <p:cBhvr>
                                        <p:cTn id="14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P spid="9" grpId="0"/>
      <p:bldGraphic spid="13" grpId="0">
        <p:bldSub>
          <a:bldChart bld="category"/>
        </p:bldSub>
      </p:bldGraphic>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20C58-AAD6-FD09-C18C-9DDA1C43A9F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9C28AC6-434B-FFEA-B756-AFB5D2C84A60}"/>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KEY INDUSTRY TRENDS</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3FEE626D-3B28-0F40-04DD-6080C776E91A}"/>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906A5A-4033-0F83-B7DC-2B49A9865C93}"/>
              </a:ext>
            </a:extLst>
          </p:cNvPr>
          <p:cNvCxnSpPr>
            <a:cxnSpLocks/>
          </p:cNvCxnSpPr>
          <p:nvPr/>
        </p:nvCxnSpPr>
        <p:spPr>
          <a:xfrm>
            <a:off x="0" y="586090"/>
            <a:ext cx="121920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3B4078FF-0677-2C9D-396B-5D81A1870A5B}"/>
              </a:ext>
            </a:extLst>
          </p:cNvPr>
          <p:cNvGrpSpPr/>
          <p:nvPr/>
        </p:nvGrpSpPr>
        <p:grpSpPr>
          <a:xfrm>
            <a:off x="162293" y="1351187"/>
            <a:ext cx="11821889" cy="5300613"/>
            <a:chOff x="0" y="2873658"/>
            <a:chExt cx="12186089" cy="3506142"/>
          </a:xfrm>
        </p:grpSpPr>
        <p:grpSp>
          <p:nvGrpSpPr>
            <p:cNvPr id="5" name="Group 4">
              <a:extLst>
                <a:ext uri="{FF2B5EF4-FFF2-40B4-BE49-F238E27FC236}">
                  <a16:creationId xmlns:a16="http://schemas.microsoft.com/office/drawing/2014/main" id="{771FDB00-ED17-9BE5-9A35-B8A4255118E8}"/>
                </a:ext>
              </a:extLst>
            </p:cNvPr>
            <p:cNvGrpSpPr/>
            <p:nvPr/>
          </p:nvGrpSpPr>
          <p:grpSpPr>
            <a:xfrm>
              <a:off x="6065099" y="2873658"/>
              <a:ext cx="6120990" cy="3506142"/>
              <a:chOff x="-35361" y="2775649"/>
              <a:chExt cx="6038562" cy="3506142"/>
            </a:xfrm>
          </p:grpSpPr>
          <p:grpSp>
            <p:nvGrpSpPr>
              <p:cNvPr id="2050" name="Group 2049">
                <a:extLst>
                  <a:ext uri="{FF2B5EF4-FFF2-40B4-BE49-F238E27FC236}">
                    <a16:creationId xmlns:a16="http://schemas.microsoft.com/office/drawing/2014/main" id="{A3817A7A-9C2E-5DB3-897B-C850D6E263EC}"/>
                  </a:ext>
                </a:extLst>
              </p:cNvPr>
              <p:cNvGrpSpPr/>
              <p:nvPr/>
            </p:nvGrpSpPr>
            <p:grpSpPr>
              <a:xfrm>
                <a:off x="-35361" y="2775649"/>
                <a:ext cx="6038562" cy="3506142"/>
                <a:chOff x="-35361" y="2775649"/>
                <a:chExt cx="6038562" cy="3506142"/>
              </a:xfrm>
            </p:grpSpPr>
            <p:grpSp>
              <p:nvGrpSpPr>
                <p:cNvPr id="2052" name="Group 2051">
                  <a:extLst>
                    <a:ext uri="{FF2B5EF4-FFF2-40B4-BE49-F238E27FC236}">
                      <a16:creationId xmlns:a16="http://schemas.microsoft.com/office/drawing/2014/main" id="{535F433B-93C1-292A-48A5-28AE23A77A7D}"/>
                    </a:ext>
                  </a:extLst>
                </p:cNvPr>
                <p:cNvGrpSpPr/>
                <p:nvPr/>
              </p:nvGrpSpPr>
              <p:grpSpPr>
                <a:xfrm>
                  <a:off x="1103193" y="2957224"/>
                  <a:ext cx="4900008" cy="3085503"/>
                  <a:chOff x="1103193" y="2957224"/>
                  <a:chExt cx="4900008" cy="3085503"/>
                </a:xfrm>
              </p:grpSpPr>
              <p:sp>
                <p:nvSpPr>
                  <p:cNvPr id="2101" name="Rectangle 2100">
                    <a:extLst>
                      <a:ext uri="{FF2B5EF4-FFF2-40B4-BE49-F238E27FC236}">
                        <a16:creationId xmlns:a16="http://schemas.microsoft.com/office/drawing/2014/main" id="{4C38FDBA-53F3-FF60-D4A2-132F5EA954C9}"/>
                      </a:ext>
                    </a:extLst>
                  </p:cNvPr>
                  <p:cNvSpPr/>
                  <p:nvPr/>
                </p:nvSpPr>
                <p:spPr>
                  <a:xfrm>
                    <a:off x="1390695" y="5229333"/>
                    <a:ext cx="4612506" cy="813394"/>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104" name="Group 2103">
                    <a:extLst>
                      <a:ext uri="{FF2B5EF4-FFF2-40B4-BE49-F238E27FC236}">
                        <a16:creationId xmlns:a16="http://schemas.microsoft.com/office/drawing/2014/main" id="{FD641425-060F-D64A-E6AA-982D4A32D445}"/>
                      </a:ext>
                    </a:extLst>
                  </p:cNvPr>
                  <p:cNvGrpSpPr/>
                  <p:nvPr/>
                </p:nvGrpSpPr>
                <p:grpSpPr>
                  <a:xfrm>
                    <a:off x="1103193" y="2957224"/>
                    <a:ext cx="4900007" cy="2280989"/>
                    <a:chOff x="1822452" y="2174027"/>
                    <a:chExt cx="8445498" cy="2021272"/>
                  </a:xfrm>
                </p:grpSpPr>
                <p:grpSp>
                  <p:nvGrpSpPr>
                    <p:cNvPr id="2105" name="Group 2104">
                      <a:extLst>
                        <a:ext uri="{FF2B5EF4-FFF2-40B4-BE49-F238E27FC236}">
                          <a16:creationId xmlns:a16="http://schemas.microsoft.com/office/drawing/2014/main" id="{EABF4551-FA97-C3DD-668B-E4ABB31376FF}"/>
                        </a:ext>
                      </a:extLst>
                    </p:cNvPr>
                    <p:cNvGrpSpPr/>
                    <p:nvPr/>
                  </p:nvGrpSpPr>
                  <p:grpSpPr>
                    <a:xfrm>
                      <a:off x="2655470" y="3485884"/>
                      <a:ext cx="7612480" cy="709415"/>
                      <a:chOff x="2655470" y="3485884"/>
                      <a:chExt cx="7612480" cy="709415"/>
                    </a:xfrm>
                  </p:grpSpPr>
                  <p:sp>
                    <p:nvSpPr>
                      <p:cNvPr id="2115" name="Rectangle 2114">
                        <a:extLst>
                          <a:ext uri="{FF2B5EF4-FFF2-40B4-BE49-F238E27FC236}">
                            <a16:creationId xmlns:a16="http://schemas.microsoft.com/office/drawing/2014/main" id="{CAE2576E-D26B-2AE8-8874-A8F1A1BE4F29}"/>
                          </a:ext>
                        </a:extLst>
                      </p:cNvPr>
                      <p:cNvSpPr/>
                      <p:nvPr/>
                    </p:nvSpPr>
                    <p:spPr>
                      <a:xfrm>
                        <a:off x="2655470" y="3485884"/>
                        <a:ext cx="7612480" cy="701133"/>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9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6" name="Rectangle 2115">
                        <a:extLst>
                          <a:ext uri="{FF2B5EF4-FFF2-40B4-BE49-F238E27FC236}">
                            <a16:creationId xmlns:a16="http://schemas.microsoft.com/office/drawing/2014/main" id="{53AB9291-7B1A-A90B-7DA2-17CFB694DDCF}"/>
                          </a:ext>
                        </a:extLst>
                      </p:cNvPr>
                      <p:cNvSpPr/>
                      <p:nvPr/>
                    </p:nvSpPr>
                    <p:spPr>
                      <a:xfrm>
                        <a:off x="3297978" y="3491734"/>
                        <a:ext cx="6953784" cy="703565"/>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The entertainment industry is adopting AR and VR to create immersive experiences, with VR offering full immersion and AR blending digital elements with the real world.</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Companies like Disney and Universal are exploring these technologies for theme parks and live events.</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VR gaming is growing rapidly, and AR/VR is expected to become mainstream, transforming entertainment, education, and gaming experiences.</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107" name="Group 2106">
                      <a:extLst>
                        <a:ext uri="{FF2B5EF4-FFF2-40B4-BE49-F238E27FC236}">
                          <a16:creationId xmlns:a16="http://schemas.microsoft.com/office/drawing/2014/main" id="{CC1906A4-F4FA-7FB9-44D7-D540B028E023}"/>
                        </a:ext>
                      </a:extLst>
                    </p:cNvPr>
                    <p:cNvGrpSpPr/>
                    <p:nvPr/>
                  </p:nvGrpSpPr>
                  <p:grpSpPr>
                    <a:xfrm>
                      <a:off x="1822452" y="2174027"/>
                      <a:ext cx="8445498" cy="602516"/>
                      <a:chOff x="1822452" y="2174027"/>
                      <a:chExt cx="8445498" cy="602516"/>
                    </a:xfrm>
                  </p:grpSpPr>
                  <p:sp>
                    <p:nvSpPr>
                      <p:cNvPr id="2111" name="Rectangle 2110">
                        <a:extLst>
                          <a:ext uri="{FF2B5EF4-FFF2-40B4-BE49-F238E27FC236}">
                            <a16:creationId xmlns:a16="http://schemas.microsoft.com/office/drawing/2014/main" id="{6C729C2F-BD59-CD23-9FCF-5586534BD051}"/>
                          </a:ext>
                        </a:extLst>
                      </p:cNvPr>
                      <p:cNvSpPr/>
                      <p:nvPr/>
                    </p:nvSpPr>
                    <p:spPr>
                      <a:xfrm>
                        <a:off x="1822452" y="2174027"/>
                        <a:ext cx="8445498" cy="602516"/>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2" name="Rectangle 2111">
                        <a:extLst>
                          <a:ext uri="{FF2B5EF4-FFF2-40B4-BE49-F238E27FC236}">
                            <a16:creationId xmlns:a16="http://schemas.microsoft.com/office/drawing/2014/main" id="{44765AC8-5397-A4E4-8400-4B692AE1152D}"/>
                          </a:ext>
                        </a:extLst>
                      </p:cNvPr>
                      <p:cNvSpPr/>
                      <p:nvPr/>
                    </p:nvSpPr>
                    <p:spPr>
                      <a:xfrm>
                        <a:off x="2555492" y="2194959"/>
                        <a:ext cx="7705503" cy="541204"/>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AI is transforming content creation by automating tasks like scriptwriting, video editing, and CGI production, making content creation faster and more cost-effective</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Generative AI models like GPT-3 generate scripts and synthetic actors, while AI is expected to play a larger role in production process, reducing costs and reliance on human labor</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2108" name="Group 2107">
                      <a:extLst>
                        <a:ext uri="{FF2B5EF4-FFF2-40B4-BE49-F238E27FC236}">
                          <a16:creationId xmlns:a16="http://schemas.microsoft.com/office/drawing/2014/main" id="{0BB7EF00-F809-8074-6B19-162880F3D486}"/>
                        </a:ext>
                      </a:extLst>
                    </p:cNvPr>
                    <p:cNvGrpSpPr/>
                    <p:nvPr/>
                  </p:nvGrpSpPr>
                  <p:grpSpPr>
                    <a:xfrm>
                      <a:off x="2317980" y="2775173"/>
                      <a:ext cx="7949970" cy="710710"/>
                      <a:chOff x="2317980" y="2775173"/>
                      <a:chExt cx="7949970" cy="710710"/>
                    </a:xfrm>
                  </p:grpSpPr>
                  <p:sp>
                    <p:nvSpPr>
                      <p:cNvPr id="2109" name="Rectangle 2108">
                        <a:extLst>
                          <a:ext uri="{FF2B5EF4-FFF2-40B4-BE49-F238E27FC236}">
                            <a16:creationId xmlns:a16="http://schemas.microsoft.com/office/drawing/2014/main" id="{4F513324-DA34-2AEB-C7FF-0F087C112823}"/>
                          </a:ext>
                        </a:extLst>
                      </p:cNvPr>
                      <p:cNvSpPr/>
                      <p:nvPr/>
                    </p:nvSpPr>
                    <p:spPr>
                      <a:xfrm>
                        <a:off x="2317980" y="2775173"/>
                        <a:ext cx="7949970" cy="710710"/>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0" name="Rectangle 2109">
                        <a:extLst>
                          <a:ext uri="{FF2B5EF4-FFF2-40B4-BE49-F238E27FC236}">
                            <a16:creationId xmlns:a16="http://schemas.microsoft.com/office/drawing/2014/main" id="{615698C5-9869-F6F2-5608-A422343BE7A4}"/>
                          </a:ext>
                        </a:extLst>
                      </p:cNvPr>
                      <p:cNvSpPr/>
                      <p:nvPr/>
                    </p:nvSpPr>
                    <p:spPr>
                      <a:xfrm>
                        <a:off x="2967791" y="2811262"/>
                        <a:ext cx="7293204" cy="622385"/>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Blockchain is transforming the media sector by enhancing digital rights management, secure content distribution, and reducing piracy. It ensures fair compensation through real-time royalty tracking, smart contracts, and tokenization of media assets, creating new revenue streams for creators.</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As decentralized models grow, blockchain will play a key role in content creation and distribution.</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grpSp>
            <p:grpSp>
              <p:nvGrpSpPr>
                <p:cNvPr id="2054" name="Group 2053">
                  <a:extLst>
                    <a:ext uri="{FF2B5EF4-FFF2-40B4-BE49-F238E27FC236}">
                      <a16:creationId xmlns:a16="http://schemas.microsoft.com/office/drawing/2014/main" id="{DF106917-6F26-D979-7ED3-4B924FA99236}"/>
                    </a:ext>
                  </a:extLst>
                </p:cNvPr>
                <p:cNvGrpSpPr/>
                <p:nvPr/>
              </p:nvGrpSpPr>
              <p:grpSpPr>
                <a:xfrm>
                  <a:off x="-35361" y="2775649"/>
                  <a:ext cx="2365787" cy="3506142"/>
                  <a:chOff x="-35361" y="2775649"/>
                  <a:chExt cx="2365787" cy="3506142"/>
                </a:xfrm>
              </p:grpSpPr>
              <p:sp>
                <p:nvSpPr>
                  <p:cNvPr id="2055" name="Rectangle 2054">
                    <a:extLst>
                      <a:ext uri="{FF2B5EF4-FFF2-40B4-BE49-F238E27FC236}">
                        <a16:creationId xmlns:a16="http://schemas.microsoft.com/office/drawing/2014/main" id="{7CDC69DF-9F4B-3BCA-D0A4-14A03BBD8096}"/>
                      </a:ext>
                    </a:extLst>
                  </p:cNvPr>
                  <p:cNvSpPr/>
                  <p:nvPr/>
                </p:nvSpPr>
                <p:spPr>
                  <a:xfrm rot="466315">
                    <a:off x="387950" y="5696673"/>
                    <a:ext cx="1584678" cy="50381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6" name="Rectangle 34">
                    <a:extLst>
                      <a:ext uri="{FF2B5EF4-FFF2-40B4-BE49-F238E27FC236}">
                        <a16:creationId xmlns:a16="http://schemas.microsoft.com/office/drawing/2014/main" id="{34AC6817-7605-271C-5C5F-81127A0C59BE}"/>
                      </a:ext>
                    </a:extLst>
                  </p:cNvPr>
                  <p:cNvSpPr/>
                  <p:nvPr/>
                </p:nvSpPr>
                <p:spPr>
                  <a:xfrm>
                    <a:off x="11726" y="5064842"/>
                    <a:ext cx="2208095" cy="1216949"/>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algn="ctr"/>
                    <a:endParaRPr lang="en-IN" kern="0" dirty="0">
                      <a:solidFill>
                        <a:prstClr val="white"/>
                      </a:solidFill>
                      <a:latin typeface="Calibri" panose="020F0502020204030204"/>
                    </a:endParaRPr>
                  </a:p>
                </p:txBody>
              </p:sp>
              <p:sp>
                <p:nvSpPr>
                  <p:cNvPr id="2058" name="TextBox 2057">
                    <a:extLst>
                      <a:ext uri="{FF2B5EF4-FFF2-40B4-BE49-F238E27FC236}">
                        <a16:creationId xmlns:a16="http://schemas.microsoft.com/office/drawing/2014/main" id="{8DE18CE5-24C1-AFB6-8CBF-824051D44312}"/>
                      </a:ext>
                    </a:extLst>
                  </p:cNvPr>
                  <p:cNvSpPr txBox="1"/>
                  <p:nvPr/>
                </p:nvSpPr>
                <p:spPr>
                  <a:xfrm>
                    <a:off x="52857" y="5550111"/>
                    <a:ext cx="2132211" cy="286295"/>
                  </a:xfrm>
                  <a:prstGeom prst="rect">
                    <a:avLst/>
                  </a:prstGeom>
                  <a:noFill/>
                </p:spPr>
                <p:txBody>
                  <a:bodyPr wrap="square" rtlCol="0">
                    <a:spAutoFit/>
                  </a:bodyPr>
                  <a:lstStyle>
                    <a:defPPr>
                      <a:defRPr lang="en-US"/>
                    </a:defPPr>
                    <a:lvl1pPr>
                      <a:defRPr sz="1000" b="1">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defRPr>
                    </a:lvl1pPr>
                  </a:lstStyle>
                  <a:p>
                    <a:r>
                      <a:rPr lang="en-US" sz="950" dirty="0"/>
                      <a:t>5G Network Expansion to Boost Streaming &amp; Immersive Media</a:t>
                    </a:r>
                  </a:p>
                </p:txBody>
              </p:sp>
              <p:grpSp>
                <p:nvGrpSpPr>
                  <p:cNvPr id="2060" name="Group 2059">
                    <a:extLst>
                      <a:ext uri="{FF2B5EF4-FFF2-40B4-BE49-F238E27FC236}">
                        <a16:creationId xmlns:a16="http://schemas.microsoft.com/office/drawing/2014/main" id="{A946E03D-46EA-9FD9-D74F-355CA0D44E50}"/>
                      </a:ext>
                    </a:extLst>
                  </p:cNvPr>
                  <p:cNvGrpSpPr/>
                  <p:nvPr/>
                </p:nvGrpSpPr>
                <p:grpSpPr>
                  <a:xfrm>
                    <a:off x="-35361" y="2775649"/>
                    <a:ext cx="2365787" cy="2748454"/>
                    <a:chOff x="-77035" y="2083626"/>
                    <a:chExt cx="3750028" cy="2564599"/>
                  </a:xfrm>
                </p:grpSpPr>
                <p:grpSp>
                  <p:nvGrpSpPr>
                    <p:cNvPr id="2061" name="Group 2060">
                      <a:extLst>
                        <a:ext uri="{FF2B5EF4-FFF2-40B4-BE49-F238E27FC236}">
                          <a16:creationId xmlns:a16="http://schemas.microsoft.com/office/drawing/2014/main" id="{61828942-7C55-95BB-51E5-50191A49E5A7}"/>
                        </a:ext>
                      </a:extLst>
                    </p:cNvPr>
                    <p:cNvGrpSpPr/>
                    <p:nvPr/>
                  </p:nvGrpSpPr>
                  <p:grpSpPr>
                    <a:xfrm>
                      <a:off x="-77035" y="3482759"/>
                      <a:ext cx="3750028" cy="1165466"/>
                      <a:chOff x="-77035" y="3945643"/>
                      <a:chExt cx="3750028" cy="1165466"/>
                    </a:xfrm>
                  </p:grpSpPr>
                  <p:sp>
                    <p:nvSpPr>
                      <p:cNvPr id="2097" name="Rectangle 2096">
                        <a:extLst>
                          <a:ext uri="{FF2B5EF4-FFF2-40B4-BE49-F238E27FC236}">
                            <a16:creationId xmlns:a16="http://schemas.microsoft.com/office/drawing/2014/main" id="{BF6B172D-E006-20F4-270E-6B29A95A13D2}"/>
                          </a:ext>
                        </a:extLst>
                      </p:cNvPr>
                      <p:cNvSpPr/>
                      <p:nvPr/>
                    </p:nvSpPr>
                    <p:spPr>
                      <a:xfrm rot="466315">
                        <a:off x="429715" y="4468424"/>
                        <a:ext cx="2511884" cy="56800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98" name="Group 2097">
                        <a:extLst>
                          <a:ext uri="{FF2B5EF4-FFF2-40B4-BE49-F238E27FC236}">
                            <a16:creationId xmlns:a16="http://schemas.microsoft.com/office/drawing/2014/main" id="{FEF10231-FF95-0322-9B85-5A14F8982420}"/>
                          </a:ext>
                        </a:extLst>
                      </p:cNvPr>
                      <p:cNvGrpSpPr/>
                      <p:nvPr/>
                    </p:nvGrpSpPr>
                    <p:grpSpPr>
                      <a:xfrm>
                        <a:off x="-77035" y="3945643"/>
                        <a:ext cx="3750028" cy="1165466"/>
                        <a:chOff x="-112345" y="3254105"/>
                        <a:chExt cx="5644097" cy="2056704"/>
                      </a:xfrm>
                    </p:grpSpPr>
                    <p:sp>
                      <p:nvSpPr>
                        <p:cNvPr id="2099" name="Rectangle 34">
                          <a:extLst>
                            <a:ext uri="{FF2B5EF4-FFF2-40B4-BE49-F238E27FC236}">
                              <a16:creationId xmlns:a16="http://schemas.microsoft.com/office/drawing/2014/main" id="{FAFE7160-336E-BAF6-38E7-73E60F6ECE2F}"/>
                            </a:ext>
                          </a:extLst>
                        </p:cNvPr>
                        <p:cNvSpPr/>
                        <p:nvPr/>
                      </p:nvSpPr>
                      <p:spPr>
                        <a:xfrm>
                          <a:off x="0" y="3254105"/>
                          <a:ext cx="4627655" cy="205670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0" name="TextBox 2099">
                          <a:extLst>
                            <a:ext uri="{FF2B5EF4-FFF2-40B4-BE49-F238E27FC236}">
                              <a16:creationId xmlns:a16="http://schemas.microsoft.com/office/drawing/2014/main" id="{D080A339-2409-F845-0198-34FBF2807768}"/>
                            </a:ext>
                          </a:extLst>
                        </p:cNvPr>
                        <p:cNvSpPr txBox="1"/>
                        <p:nvPr/>
                      </p:nvSpPr>
                      <p:spPr>
                        <a:xfrm>
                          <a:off x="-112345" y="3993912"/>
                          <a:ext cx="5644097" cy="419037"/>
                        </a:xfrm>
                        <a:prstGeom prst="rect">
                          <a:avLst/>
                        </a:prstGeom>
                        <a:noFill/>
                      </p:spPr>
                      <p:txBody>
                        <a:bodyPr wrap="square" rtlCol="0">
                          <a:spAutoFit/>
                        </a:bodyPr>
                        <a:lstStyle>
                          <a:defPPr>
                            <a:defRPr lang="en-US"/>
                          </a:defPPr>
                          <a:lvl1pPr>
                            <a:defRPr sz="1000" b="1">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defRPr>
                          </a:lvl1pPr>
                        </a:lstStyle>
                        <a:p>
                          <a:r>
                            <a:rPr lang="en-US" sz="950" dirty="0"/>
                            <a:t>Adoption of AR/VR to Enhance Consumer Experiences</a:t>
                          </a:r>
                        </a:p>
                      </p:txBody>
                    </p:sp>
                  </p:grpSp>
                </p:grpSp>
                <p:grpSp>
                  <p:nvGrpSpPr>
                    <p:cNvPr id="2062" name="Group 2061">
                      <a:extLst>
                        <a:ext uri="{FF2B5EF4-FFF2-40B4-BE49-F238E27FC236}">
                          <a16:creationId xmlns:a16="http://schemas.microsoft.com/office/drawing/2014/main" id="{7485124A-385D-C6C6-7387-6D7C2C6650E7}"/>
                        </a:ext>
                      </a:extLst>
                    </p:cNvPr>
                    <p:cNvGrpSpPr/>
                    <p:nvPr/>
                  </p:nvGrpSpPr>
                  <p:grpSpPr>
                    <a:xfrm>
                      <a:off x="-4397" y="2753878"/>
                      <a:ext cx="2680905" cy="1072169"/>
                      <a:chOff x="54291" y="2842119"/>
                      <a:chExt cx="2680905" cy="1072169"/>
                    </a:xfrm>
                  </p:grpSpPr>
                  <p:sp>
                    <p:nvSpPr>
                      <p:cNvPr id="2093" name="Rectangle 2092">
                        <a:extLst>
                          <a:ext uri="{FF2B5EF4-FFF2-40B4-BE49-F238E27FC236}">
                            <a16:creationId xmlns:a16="http://schemas.microsoft.com/office/drawing/2014/main" id="{F84E7B0E-24DD-83FA-96F8-2410D9DE0D54}"/>
                          </a:ext>
                        </a:extLst>
                      </p:cNvPr>
                      <p:cNvSpPr/>
                      <p:nvPr/>
                    </p:nvSpPr>
                    <p:spPr>
                      <a:xfrm rot="466315">
                        <a:off x="144127" y="3241000"/>
                        <a:ext cx="2512688" cy="601595"/>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94" name="Group 2093">
                        <a:extLst>
                          <a:ext uri="{FF2B5EF4-FFF2-40B4-BE49-F238E27FC236}">
                            <a16:creationId xmlns:a16="http://schemas.microsoft.com/office/drawing/2014/main" id="{835DEFE6-E52A-AD9C-C7EB-062103301D7B}"/>
                          </a:ext>
                        </a:extLst>
                      </p:cNvPr>
                      <p:cNvGrpSpPr/>
                      <p:nvPr/>
                    </p:nvGrpSpPr>
                    <p:grpSpPr>
                      <a:xfrm>
                        <a:off x="54291" y="2842119"/>
                        <a:ext cx="2680905" cy="1072169"/>
                        <a:chOff x="2" y="4499203"/>
                        <a:chExt cx="5663991" cy="2215968"/>
                      </a:xfrm>
                    </p:grpSpPr>
                    <p:sp>
                      <p:nvSpPr>
                        <p:cNvPr id="2095" name="Rectangle 34">
                          <a:extLst>
                            <a:ext uri="{FF2B5EF4-FFF2-40B4-BE49-F238E27FC236}">
                              <a16:creationId xmlns:a16="http://schemas.microsoft.com/office/drawing/2014/main" id="{4055A92E-CFE4-6300-761F-930E6D1F31C1}"/>
                            </a:ext>
                          </a:extLst>
                        </p:cNvPr>
                        <p:cNvSpPr/>
                        <p:nvPr/>
                      </p:nvSpPr>
                      <p:spPr>
                        <a:xfrm>
                          <a:off x="2" y="4499203"/>
                          <a:ext cx="5663991" cy="2215968"/>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6" name="TextBox 2095">
                          <a:extLst>
                            <a:ext uri="{FF2B5EF4-FFF2-40B4-BE49-F238E27FC236}">
                              <a16:creationId xmlns:a16="http://schemas.microsoft.com/office/drawing/2014/main" id="{6888000C-84E0-8AAB-1970-19FC3504DA15}"/>
                            </a:ext>
                          </a:extLst>
                        </p:cNvPr>
                        <p:cNvSpPr txBox="1"/>
                        <p:nvPr/>
                      </p:nvSpPr>
                      <p:spPr>
                        <a:xfrm>
                          <a:off x="7521" y="5126489"/>
                          <a:ext cx="5463366" cy="677267"/>
                        </a:xfrm>
                        <a:prstGeom prst="rect">
                          <a:avLst/>
                        </a:prstGeom>
                        <a:noFill/>
                      </p:spPr>
                      <p:txBody>
                        <a:bodyPr wrap="square" rtlCol="0">
                          <a:spAutoFit/>
                        </a:bodyPr>
                        <a:lstStyle>
                          <a:defPPr>
                            <a:defRPr lang="en-US"/>
                          </a:defPPr>
                          <a:lvl1pPr>
                            <a:defRPr sz="1000" b="1">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defRPr>
                          </a:lvl1pPr>
                        </a:lstStyle>
                        <a:p>
                          <a:r>
                            <a:rPr lang="en-US" sz="950" dirty="0"/>
                            <a:t>Wider Adoption of Blockchain for Content Distribution</a:t>
                          </a:r>
                        </a:p>
                      </p:txBody>
                    </p:sp>
                  </p:grpSp>
                </p:grpSp>
                <p:grpSp>
                  <p:nvGrpSpPr>
                    <p:cNvPr id="2064" name="Group 2063">
                      <a:extLst>
                        <a:ext uri="{FF2B5EF4-FFF2-40B4-BE49-F238E27FC236}">
                          <a16:creationId xmlns:a16="http://schemas.microsoft.com/office/drawing/2014/main" id="{6F75A96F-B244-A8BA-C83A-ABE8C5A3A00A}"/>
                        </a:ext>
                      </a:extLst>
                    </p:cNvPr>
                    <p:cNvGrpSpPr/>
                    <p:nvPr/>
                  </p:nvGrpSpPr>
                  <p:grpSpPr>
                    <a:xfrm>
                      <a:off x="-49061" y="2083626"/>
                      <a:ext cx="2460036" cy="935001"/>
                      <a:chOff x="-3193" y="2242667"/>
                      <a:chExt cx="2460036" cy="935001"/>
                    </a:xfrm>
                  </p:grpSpPr>
                  <p:sp>
                    <p:nvSpPr>
                      <p:cNvPr id="2089" name="Rectangle 2088">
                        <a:extLst>
                          <a:ext uri="{FF2B5EF4-FFF2-40B4-BE49-F238E27FC236}">
                            <a16:creationId xmlns:a16="http://schemas.microsoft.com/office/drawing/2014/main" id="{F88DB1A4-FA1F-F07E-027F-663AEE765BAF}"/>
                          </a:ext>
                        </a:extLst>
                      </p:cNvPr>
                      <p:cNvSpPr/>
                      <p:nvPr/>
                    </p:nvSpPr>
                    <p:spPr>
                      <a:xfrm rot="607428">
                        <a:off x="193304" y="2700862"/>
                        <a:ext cx="2039101" cy="445077"/>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2090" name="Group 2089">
                        <a:extLst>
                          <a:ext uri="{FF2B5EF4-FFF2-40B4-BE49-F238E27FC236}">
                            <a16:creationId xmlns:a16="http://schemas.microsoft.com/office/drawing/2014/main" id="{450728C4-89E9-E203-C43C-705143AA742B}"/>
                          </a:ext>
                        </a:extLst>
                      </p:cNvPr>
                      <p:cNvGrpSpPr/>
                      <p:nvPr/>
                    </p:nvGrpSpPr>
                    <p:grpSpPr>
                      <a:xfrm>
                        <a:off x="-3193" y="2242667"/>
                        <a:ext cx="2460036" cy="935001"/>
                        <a:chOff x="-90313" y="3254105"/>
                        <a:chExt cx="4974283" cy="2056704"/>
                      </a:xfrm>
                    </p:grpSpPr>
                    <p:sp>
                      <p:nvSpPr>
                        <p:cNvPr id="2091" name="Rectangle 34">
                          <a:extLst>
                            <a:ext uri="{FF2B5EF4-FFF2-40B4-BE49-F238E27FC236}">
                              <a16:creationId xmlns:a16="http://schemas.microsoft.com/office/drawing/2014/main" id="{752C90FB-9F56-E410-65F9-ADD44FB8B7D6}"/>
                            </a:ext>
                          </a:extLst>
                        </p:cNvPr>
                        <p:cNvSpPr/>
                        <p:nvPr/>
                      </p:nvSpPr>
                      <p:spPr>
                        <a:xfrm>
                          <a:off x="1" y="3254105"/>
                          <a:ext cx="4627654" cy="205670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2" name="TextBox 2091">
                          <a:extLst>
                            <a:ext uri="{FF2B5EF4-FFF2-40B4-BE49-F238E27FC236}">
                              <a16:creationId xmlns:a16="http://schemas.microsoft.com/office/drawing/2014/main" id="{99482DDF-24E3-3DA6-CF83-C4E16DAF8334}"/>
                            </a:ext>
                          </a:extLst>
                        </p:cNvPr>
                        <p:cNvSpPr txBox="1"/>
                        <p:nvPr/>
                      </p:nvSpPr>
                      <p:spPr>
                        <a:xfrm>
                          <a:off x="-90313" y="3847347"/>
                          <a:ext cx="4974283" cy="522324"/>
                        </a:xfrm>
                        <a:prstGeom prst="rect">
                          <a:avLst/>
                        </a:prstGeom>
                        <a:noFill/>
                      </p:spPr>
                      <p:txBody>
                        <a:bodyPr wrap="square" rtlCol="0">
                          <a:spAutoFit/>
                        </a:bodyPr>
                        <a:lstStyle>
                          <a:defPPr>
                            <a:defRPr lang="en-US"/>
                          </a:defPPr>
                          <a:lvl1pPr>
                            <a:defRPr sz="1000" b="1">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defRPr>
                          </a:lvl1pPr>
                        </a:lstStyle>
                        <a:p>
                          <a:r>
                            <a:rPr lang="en-US" sz="950" dirty="0"/>
                            <a:t>Integration of AI &amp; ML in Content Creation</a:t>
                          </a:r>
                        </a:p>
                      </p:txBody>
                    </p:sp>
                  </p:grpSp>
                </p:grpSp>
              </p:grpSp>
            </p:grpSp>
          </p:grpSp>
          <p:sp>
            <p:nvSpPr>
              <p:cNvPr id="2051" name="Rectangle 2050">
                <a:extLst>
                  <a:ext uri="{FF2B5EF4-FFF2-40B4-BE49-F238E27FC236}">
                    <a16:creationId xmlns:a16="http://schemas.microsoft.com/office/drawing/2014/main" id="{5FDFFE8B-6BE9-FA5D-DCCE-5A3B9863BA46}"/>
                  </a:ext>
                </a:extLst>
              </p:cNvPr>
              <p:cNvSpPr/>
              <p:nvPr/>
            </p:nvSpPr>
            <p:spPr>
              <a:xfrm>
                <a:off x="2208263" y="5276527"/>
                <a:ext cx="3791376" cy="702357"/>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The rollout of 5G will transform media and entertainment by enabling faster streaming, ultra-low latency, and new gaming, AR/VR, and live event experiences</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5G will allow seamless 4K/8K streaming, enhance real-time interactions, and power cloud gaming without high-end hardware, offering content creators new opportunities to innovate and engage audiences</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7" name="Group 6">
              <a:extLst>
                <a:ext uri="{FF2B5EF4-FFF2-40B4-BE49-F238E27FC236}">
                  <a16:creationId xmlns:a16="http://schemas.microsoft.com/office/drawing/2014/main" id="{85DF8410-5D10-4DAA-B1E6-BC6AD926661C}"/>
                </a:ext>
              </a:extLst>
            </p:cNvPr>
            <p:cNvGrpSpPr/>
            <p:nvPr/>
          </p:nvGrpSpPr>
          <p:grpSpPr>
            <a:xfrm>
              <a:off x="0" y="2874255"/>
              <a:ext cx="6104259" cy="3484193"/>
              <a:chOff x="6222555" y="2768239"/>
              <a:chExt cx="6028539" cy="3484193"/>
            </a:xfrm>
          </p:grpSpPr>
          <p:grpSp>
            <p:nvGrpSpPr>
              <p:cNvPr id="9" name="Group 8">
                <a:extLst>
                  <a:ext uri="{FF2B5EF4-FFF2-40B4-BE49-F238E27FC236}">
                    <a16:creationId xmlns:a16="http://schemas.microsoft.com/office/drawing/2014/main" id="{D465B257-AFE5-FB1D-32D2-080650E8424D}"/>
                  </a:ext>
                </a:extLst>
              </p:cNvPr>
              <p:cNvGrpSpPr/>
              <p:nvPr/>
            </p:nvGrpSpPr>
            <p:grpSpPr>
              <a:xfrm>
                <a:off x="6222555" y="2768239"/>
                <a:ext cx="6028539" cy="3484193"/>
                <a:chOff x="6222555" y="2768239"/>
                <a:chExt cx="6028539" cy="3484193"/>
              </a:xfrm>
            </p:grpSpPr>
            <p:grpSp>
              <p:nvGrpSpPr>
                <p:cNvPr id="11" name="Group 10">
                  <a:extLst>
                    <a:ext uri="{FF2B5EF4-FFF2-40B4-BE49-F238E27FC236}">
                      <a16:creationId xmlns:a16="http://schemas.microsoft.com/office/drawing/2014/main" id="{110899B8-9E39-6464-CE10-DD9E8ACCAB93}"/>
                    </a:ext>
                  </a:extLst>
                </p:cNvPr>
                <p:cNvGrpSpPr/>
                <p:nvPr/>
              </p:nvGrpSpPr>
              <p:grpSpPr>
                <a:xfrm>
                  <a:off x="6222555" y="2950655"/>
                  <a:ext cx="4887929" cy="3081689"/>
                  <a:chOff x="6222555" y="2950655"/>
                  <a:chExt cx="4887929" cy="3081689"/>
                </a:xfrm>
              </p:grpSpPr>
              <p:grpSp>
                <p:nvGrpSpPr>
                  <p:cNvPr id="47" name="Group 46">
                    <a:extLst>
                      <a:ext uri="{FF2B5EF4-FFF2-40B4-BE49-F238E27FC236}">
                        <a16:creationId xmlns:a16="http://schemas.microsoft.com/office/drawing/2014/main" id="{5BAE3CA6-C98C-6C33-8A46-0BD7C656ED92}"/>
                      </a:ext>
                    </a:extLst>
                  </p:cNvPr>
                  <p:cNvGrpSpPr/>
                  <p:nvPr/>
                </p:nvGrpSpPr>
                <p:grpSpPr>
                  <a:xfrm flipH="1">
                    <a:off x="6222555" y="2950655"/>
                    <a:ext cx="4887929" cy="2345090"/>
                    <a:chOff x="1822456" y="2167349"/>
                    <a:chExt cx="8445498" cy="2077494"/>
                  </a:xfrm>
                </p:grpSpPr>
                <p:grpSp>
                  <p:nvGrpSpPr>
                    <p:cNvPr id="48" name="Group 47">
                      <a:extLst>
                        <a:ext uri="{FF2B5EF4-FFF2-40B4-BE49-F238E27FC236}">
                          <a16:creationId xmlns:a16="http://schemas.microsoft.com/office/drawing/2014/main" id="{268149F0-3E1F-9677-A38B-6D9D8A87AA0E}"/>
                        </a:ext>
                      </a:extLst>
                    </p:cNvPr>
                    <p:cNvGrpSpPr/>
                    <p:nvPr/>
                  </p:nvGrpSpPr>
                  <p:grpSpPr>
                    <a:xfrm>
                      <a:off x="2655472" y="3470516"/>
                      <a:ext cx="7612480" cy="774327"/>
                      <a:chOff x="2655472" y="3470516"/>
                      <a:chExt cx="7612480" cy="774327"/>
                    </a:xfrm>
                  </p:grpSpPr>
                  <p:sp>
                    <p:nvSpPr>
                      <p:cNvPr id="60" name="Rectangle 59">
                        <a:extLst>
                          <a:ext uri="{FF2B5EF4-FFF2-40B4-BE49-F238E27FC236}">
                            <a16:creationId xmlns:a16="http://schemas.microsoft.com/office/drawing/2014/main" id="{966F0DF3-38BB-02F0-1026-82772484F48C}"/>
                          </a:ext>
                        </a:extLst>
                      </p:cNvPr>
                      <p:cNvSpPr/>
                      <p:nvPr/>
                    </p:nvSpPr>
                    <p:spPr>
                      <a:xfrm>
                        <a:off x="2655472" y="3470516"/>
                        <a:ext cx="7612480" cy="755087"/>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C84F7CAD-2EB2-6309-0AF6-B223A36985FC}"/>
                          </a:ext>
                        </a:extLst>
                      </p:cNvPr>
                      <p:cNvSpPr/>
                      <p:nvPr/>
                    </p:nvSpPr>
                    <p:spPr>
                      <a:xfrm>
                        <a:off x="3524381" y="3499658"/>
                        <a:ext cx="6725377" cy="745185"/>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Cloud technology is transforming the Media and Entertainment sector by offering scalable solutions to meet growing content demands without heavy hardware investments</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Major cloud providers like AWS, Azure, and Google Cloud offer specialized media services, while media companies adopt cloud-native apps for greater agility and faster content distribution</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50" name="Group 49">
                      <a:extLst>
                        <a:ext uri="{FF2B5EF4-FFF2-40B4-BE49-F238E27FC236}">
                          <a16:creationId xmlns:a16="http://schemas.microsoft.com/office/drawing/2014/main" id="{EC765F31-EFB3-F14A-1FE1-D083EFC99F6B}"/>
                        </a:ext>
                      </a:extLst>
                    </p:cNvPr>
                    <p:cNvGrpSpPr/>
                    <p:nvPr/>
                  </p:nvGrpSpPr>
                  <p:grpSpPr>
                    <a:xfrm>
                      <a:off x="1822456" y="2167349"/>
                      <a:ext cx="8445498" cy="597650"/>
                      <a:chOff x="1822456" y="2167349"/>
                      <a:chExt cx="8445498" cy="597650"/>
                    </a:xfrm>
                  </p:grpSpPr>
                  <p:sp>
                    <p:nvSpPr>
                      <p:cNvPr id="55" name="Rectangle 54">
                        <a:extLst>
                          <a:ext uri="{FF2B5EF4-FFF2-40B4-BE49-F238E27FC236}">
                            <a16:creationId xmlns:a16="http://schemas.microsoft.com/office/drawing/2014/main" id="{F756151F-DD5F-ED90-B903-10064F8B5A49}"/>
                          </a:ext>
                        </a:extLst>
                      </p:cNvPr>
                      <p:cNvSpPr/>
                      <p:nvPr/>
                    </p:nvSpPr>
                    <p:spPr>
                      <a:xfrm>
                        <a:off x="1822456" y="2167349"/>
                        <a:ext cx="8445498" cy="597650"/>
                      </a:xfrm>
                      <a:prstGeom prst="rect">
                        <a:avLst/>
                      </a:prstGeom>
                      <a:solidFill>
                        <a:srgbClr val="0066CC">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704F909D-BAFB-7D13-8650-226DC4B478E0}"/>
                          </a:ext>
                        </a:extLst>
                      </p:cNvPr>
                      <p:cNvSpPr/>
                      <p:nvPr/>
                    </p:nvSpPr>
                    <p:spPr>
                      <a:xfrm>
                        <a:off x="2712029" y="2190229"/>
                        <a:ext cx="7531544" cy="541054"/>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Streaming has become the dominant form of media consumption, surpassing traditional TV</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Consumers expect on-demand access across devices, with SVOD &amp; AVOD platforms offering tiered content services</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Companies, such as Disney+ and Netflix are expanding globally to grow their audience</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nvGrpSpPr>
                    <p:cNvPr id="51" name="Group 50">
                      <a:extLst>
                        <a:ext uri="{FF2B5EF4-FFF2-40B4-BE49-F238E27FC236}">
                          <a16:creationId xmlns:a16="http://schemas.microsoft.com/office/drawing/2014/main" id="{1A3275C0-5147-E6B5-850F-92F9D392FB79}"/>
                        </a:ext>
                      </a:extLst>
                    </p:cNvPr>
                    <p:cNvGrpSpPr/>
                    <p:nvPr/>
                  </p:nvGrpSpPr>
                  <p:grpSpPr>
                    <a:xfrm>
                      <a:off x="2317982" y="2765588"/>
                      <a:ext cx="7949970" cy="706413"/>
                      <a:chOff x="2317982" y="2765588"/>
                      <a:chExt cx="7949970" cy="706413"/>
                    </a:xfrm>
                  </p:grpSpPr>
                  <p:sp>
                    <p:nvSpPr>
                      <p:cNvPr id="52" name="Rectangle 51">
                        <a:extLst>
                          <a:ext uri="{FF2B5EF4-FFF2-40B4-BE49-F238E27FC236}">
                            <a16:creationId xmlns:a16="http://schemas.microsoft.com/office/drawing/2014/main" id="{42259325-5008-158F-0489-291CF88EC9C4}"/>
                          </a:ext>
                        </a:extLst>
                      </p:cNvPr>
                      <p:cNvSpPr/>
                      <p:nvPr/>
                    </p:nvSpPr>
                    <p:spPr>
                      <a:xfrm>
                        <a:off x="2317982" y="2765588"/>
                        <a:ext cx="7949970" cy="706413"/>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3ACF8334-8C2D-9554-99AA-362328340258}"/>
                          </a:ext>
                        </a:extLst>
                      </p:cNvPr>
                      <p:cNvSpPr/>
                      <p:nvPr/>
                    </p:nvSpPr>
                    <p:spPr>
                      <a:xfrm>
                        <a:off x="3051493" y="2844676"/>
                        <a:ext cx="7205248" cy="541054"/>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AI-driven recommendations and data analytics are transforming content delivery by personalizing experiences for users. This increases engagement, satisfaction, and retention</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Streaming platforms track user behavior to offer tailored content, while media companies use analytics and machine learning to predict what will resonate with audiences</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sp>
                <p:nvSpPr>
                  <p:cNvPr id="45" name="Rectangle 44">
                    <a:extLst>
                      <a:ext uri="{FF2B5EF4-FFF2-40B4-BE49-F238E27FC236}">
                        <a16:creationId xmlns:a16="http://schemas.microsoft.com/office/drawing/2014/main" id="{5443CA71-BC2E-58C6-FABB-687BAE1FCFE2}"/>
                      </a:ext>
                    </a:extLst>
                  </p:cNvPr>
                  <p:cNvSpPr/>
                  <p:nvPr/>
                </p:nvSpPr>
                <p:spPr>
                  <a:xfrm flipH="1">
                    <a:off x="6223295" y="5267524"/>
                    <a:ext cx="4612506" cy="764820"/>
                  </a:xfrm>
                  <a:prstGeom prst="rect">
                    <a:avLst/>
                  </a:prstGeom>
                  <a:solidFill>
                    <a:srgbClr val="0487D9">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E7226214-06A5-8F80-119D-9530FBA3B407}"/>
                    </a:ext>
                  </a:extLst>
                </p:cNvPr>
                <p:cNvGrpSpPr/>
                <p:nvPr/>
              </p:nvGrpSpPr>
              <p:grpSpPr>
                <a:xfrm>
                  <a:off x="9971238" y="2768239"/>
                  <a:ext cx="2279856" cy="3484193"/>
                  <a:chOff x="9971238" y="2768239"/>
                  <a:chExt cx="2279856" cy="3484193"/>
                </a:xfrm>
              </p:grpSpPr>
              <p:sp>
                <p:nvSpPr>
                  <p:cNvPr id="14" name="Rectangle 13">
                    <a:extLst>
                      <a:ext uri="{FF2B5EF4-FFF2-40B4-BE49-F238E27FC236}">
                        <a16:creationId xmlns:a16="http://schemas.microsoft.com/office/drawing/2014/main" id="{C55ECF82-8095-D408-961A-ADEE6AB7D0F3}"/>
                      </a:ext>
                    </a:extLst>
                  </p:cNvPr>
                  <p:cNvSpPr/>
                  <p:nvPr/>
                </p:nvSpPr>
                <p:spPr>
                  <a:xfrm rot="21133685" flipH="1">
                    <a:off x="10316310" y="5688383"/>
                    <a:ext cx="1584678" cy="493447"/>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34">
                    <a:extLst>
                      <a:ext uri="{FF2B5EF4-FFF2-40B4-BE49-F238E27FC236}">
                        <a16:creationId xmlns:a16="http://schemas.microsoft.com/office/drawing/2014/main" id="{F0FC34F0-69DB-56CC-7EF9-94686E5FB7F8}"/>
                      </a:ext>
                    </a:extLst>
                  </p:cNvPr>
                  <p:cNvSpPr/>
                  <p:nvPr/>
                </p:nvSpPr>
                <p:spPr>
                  <a:xfrm flipH="1">
                    <a:off x="9971238" y="5103160"/>
                    <a:ext cx="2208095" cy="1149272"/>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algn="ctr"/>
                    <a:endParaRPr lang="en-IN" kern="0" dirty="0">
                      <a:solidFill>
                        <a:prstClr val="white"/>
                      </a:solidFill>
                      <a:latin typeface="Calibri" panose="020F0502020204030204"/>
                    </a:endParaRPr>
                  </a:p>
                </p:txBody>
              </p:sp>
              <p:sp>
                <p:nvSpPr>
                  <p:cNvPr id="16" name="TextBox 15">
                    <a:extLst>
                      <a:ext uri="{FF2B5EF4-FFF2-40B4-BE49-F238E27FC236}">
                        <a16:creationId xmlns:a16="http://schemas.microsoft.com/office/drawing/2014/main" id="{8525C0C9-EC83-FC79-FE86-57ED39407064}"/>
                      </a:ext>
                    </a:extLst>
                  </p:cNvPr>
                  <p:cNvSpPr txBox="1"/>
                  <p:nvPr/>
                </p:nvSpPr>
                <p:spPr>
                  <a:xfrm flipH="1">
                    <a:off x="9983840" y="5548018"/>
                    <a:ext cx="2170739" cy="286295"/>
                  </a:xfrm>
                  <a:prstGeom prst="rect">
                    <a:avLst/>
                  </a:prstGeom>
                  <a:noFill/>
                </p:spPr>
                <p:txBody>
                  <a:bodyPr wrap="square" rtlCol="0">
                    <a:spAutoFit/>
                  </a:bodyPr>
                  <a:lstStyle/>
                  <a:p>
                    <a:r>
                      <a:rPr lang="en-US" sz="95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Digital Media Transformation and Automation</a:t>
                    </a:r>
                  </a:p>
                </p:txBody>
              </p:sp>
              <p:grpSp>
                <p:nvGrpSpPr>
                  <p:cNvPr id="17" name="Group 16">
                    <a:extLst>
                      <a:ext uri="{FF2B5EF4-FFF2-40B4-BE49-F238E27FC236}">
                        <a16:creationId xmlns:a16="http://schemas.microsoft.com/office/drawing/2014/main" id="{FF592AE1-BB2C-18DE-9104-384AF9602613}"/>
                      </a:ext>
                    </a:extLst>
                  </p:cNvPr>
                  <p:cNvGrpSpPr/>
                  <p:nvPr/>
                </p:nvGrpSpPr>
                <p:grpSpPr>
                  <a:xfrm flipH="1">
                    <a:off x="10245797" y="2768239"/>
                    <a:ext cx="2005297" cy="2749214"/>
                    <a:chOff x="-114171" y="2083628"/>
                    <a:chExt cx="3186468" cy="2564597"/>
                  </a:xfrm>
                </p:grpSpPr>
                <p:grpSp>
                  <p:nvGrpSpPr>
                    <p:cNvPr id="18" name="Group 17">
                      <a:extLst>
                        <a:ext uri="{FF2B5EF4-FFF2-40B4-BE49-F238E27FC236}">
                          <a16:creationId xmlns:a16="http://schemas.microsoft.com/office/drawing/2014/main" id="{6F684ECF-85E2-C193-3041-BFDC06287A6A}"/>
                        </a:ext>
                      </a:extLst>
                    </p:cNvPr>
                    <p:cNvGrpSpPr/>
                    <p:nvPr/>
                  </p:nvGrpSpPr>
                  <p:grpSpPr>
                    <a:xfrm>
                      <a:off x="-135" y="3482759"/>
                      <a:ext cx="3072432" cy="1165466"/>
                      <a:chOff x="-135" y="3945643"/>
                      <a:chExt cx="3072432" cy="1165466"/>
                    </a:xfrm>
                  </p:grpSpPr>
                  <p:sp>
                    <p:nvSpPr>
                      <p:cNvPr id="39" name="Rectangle 38">
                        <a:extLst>
                          <a:ext uri="{FF2B5EF4-FFF2-40B4-BE49-F238E27FC236}">
                            <a16:creationId xmlns:a16="http://schemas.microsoft.com/office/drawing/2014/main" id="{6CBC8E5B-24F3-41F0-95AE-EF35E38D4E7F}"/>
                          </a:ext>
                        </a:extLst>
                      </p:cNvPr>
                      <p:cNvSpPr/>
                      <p:nvPr/>
                    </p:nvSpPr>
                    <p:spPr>
                      <a:xfrm rot="466315">
                        <a:off x="428998" y="4468420"/>
                        <a:ext cx="2512688" cy="562289"/>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C21CD27F-AF5F-1BE8-C82F-BE14A0C28896}"/>
                          </a:ext>
                        </a:extLst>
                      </p:cNvPr>
                      <p:cNvGrpSpPr/>
                      <p:nvPr/>
                    </p:nvGrpSpPr>
                    <p:grpSpPr>
                      <a:xfrm>
                        <a:off x="-135" y="3945643"/>
                        <a:ext cx="3072432" cy="1165466"/>
                        <a:chOff x="3403" y="3254105"/>
                        <a:chExt cx="4624254" cy="2056704"/>
                      </a:xfrm>
                    </p:grpSpPr>
                    <p:sp>
                      <p:nvSpPr>
                        <p:cNvPr id="41" name="Rectangle 34">
                          <a:extLst>
                            <a:ext uri="{FF2B5EF4-FFF2-40B4-BE49-F238E27FC236}">
                              <a16:creationId xmlns:a16="http://schemas.microsoft.com/office/drawing/2014/main" id="{C7E72543-36C9-0A7B-7A75-40C4E2F84913}"/>
                            </a:ext>
                          </a:extLst>
                        </p:cNvPr>
                        <p:cNvSpPr/>
                        <p:nvPr/>
                      </p:nvSpPr>
                      <p:spPr>
                        <a:xfrm>
                          <a:off x="3403" y="3254105"/>
                          <a:ext cx="4624254" cy="2056704"/>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9B3E5873-7FAA-0532-36F0-17D0AA862C86}"/>
                            </a:ext>
                          </a:extLst>
                        </p:cNvPr>
                        <p:cNvSpPr txBox="1"/>
                        <p:nvPr/>
                      </p:nvSpPr>
                      <p:spPr>
                        <a:xfrm>
                          <a:off x="240419" y="4001294"/>
                          <a:ext cx="4020444" cy="292205"/>
                        </a:xfrm>
                        <a:prstGeom prst="rect">
                          <a:avLst/>
                        </a:prstGeom>
                        <a:noFill/>
                      </p:spPr>
                      <p:txBody>
                        <a:bodyPr wrap="square" rtlCol="0">
                          <a:spAutoFit/>
                        </a:bodyPr>
                        <a:lstStyle/>
                        <a:p>
                          <a:r>
                            <a:rPr lang="en-US" sz="95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Rising Cloud Adoption</a:t>
                          </a:r>
                        </a:p>
                      </p:txBody>
                    </p:sp>
                  </p:grpSp>
                </p:grpSp>
                <p:grpSp>
                  <p:nvGrpSpPr>
                    <p:cNvPr id="19" name="Group 18">
                      <a:extLst>
                        <a:ext uri="{FF2B5EF4-FFF2-40B4-BE49-F238E27FC236}">
                          <a16:creationId xmlns:a16="http://schemas.microsoft.com/office/drawing/2014/main" id="{888D66E9-C120-2FC2-0008-23FC9A7B854E}"/>
                        </a:ext>
                      </a:extLst>
                    </p:cNvPr>
                    <p:cNvGrpSpPr/>
                    <p:nvPr/>
                  </p:nvGrpSpPr>
                  <p:grpSpPr>
                    <a:xfrm>
                      <a:off x="-114171" y="2753878"/>
                      <a:ext cx="2857611" cy="1072169"/>
                      <a:chOff x="-55483" y="2842119"/>
                      <a:chExt cx="2857611" cy="1072169"/>
                    </a:xfrm>
                  </p:grpSpPr>
                  <p:sp>
                    <p:nvSpPr>
                      <p:cNvPr id="35" name="Rectangle 34">
                        <a:extLst>
                          <a:ext uri="{FF2B5EF4-FFF2-40B4-BE49-F238E27FC236}">
                            <a16:creationId xmlns:a16="http://schemas.microsoft.com/office/drawing/2014/main" id="{7E837E50-AC07-ADB1-CD07-27FF4D4E14E1}"/>
                          </a:ext>
                        </a:extLst>
                      </p:cNvPr>
                      <p:cNvSpPr/>
                      <p:nvPr/>
                    </p:nvSpPr>
                    <p:spPr>
                      <a:xfrm rot="466315">
                        <a:off x="144147" y="3241006"/>
                        <a:ext cx="2512687" cy="601595"/>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BB6F7580-72C4-3115-03DC-EC56E16BF3DE}"/>
                          </a:ext>
                        </a:extLst>
                      </p:cNvPr>
                      <p:cNvGrpSpPr/>
                      <p:nvPr/>
                    </p:nvGrpSpPr>
                    <p:grpSpPr>
                      <a:xfrm>
                        <a:off x="-55483" y="2842119"/>
                        <a:ext cx="2857611" cy="1072169"/>
                        <a:chOff x="-231927" y="4499203"/>
                        <a:chExt cx="6037322" cy="2215968"/>
                      </a:xfrm>
                    </p:grpSpPr>
                    <p:sp>
                      <p:nvSpPr>
                        <p:cNvPr id="37" name="Rectangle 34">
                          <a:extLst>
                            <a:ext uri="{FF2B5EF4-FFF2-40B4-BE49-F238E27FC236}">
                              <a16:creationId xmlns:a16="http://schemas.microsoft.com/office/drawing/2014/main" id="{3F69A42E-6B67-E011-2E5F-6D9220DC5A25}"/>
                            </a:ext>
                          </a:extLst>
                        </p:cNvPr>
                        <p:cNvSpPr/>
                        <p:nvPr/>
                      </p:nvSpPr>
                      <p:spPr>
                        <a:xfrm>
                          <a:off x="9005" y="4499203"/>
                          <a:ext cx="5654992" cy="2215968"/>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487D9"/>
                            </a:gs>
                            <a:gs pos="0">
                              <a:srgbClr val="0487D9">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22E20E1B-9363-2BDC-64F5-57E085F263C5}"/>
                            </a:ext>
                          </a:extLst>
                        </p:cNvPr>
                        <p:cNvSpPr txBox="1"/>
                        <p:nvPr/>
                      </p:nvSpPr>
                      <p:spPr>
                        <a:xfrm>
                          <a:off x="-231927" y="5121351"/>
                          <a:ext cx="6037322" cy="677079"/>
                        </a:xfrm>
                        <a:prstGeom prst="rect">
                          <a:avLst/>
                        </a:prstGeom>
                        <a:noFill/>
                      </p:spPr>
                      <p:txBody>
                        <a:bodyPr wrap="square" rtlCol="0">
                          <a:spAutoFit/>
                        </a:bodyPr>
                        <a:lstStyle/>
                        <a:p>
                          <a:r>
                            <a:rPr lang="en-US" sz="95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Leveraging AI &amp; Analytics to Drive  Data &amp; Content Personalization</a:t>
                          </a:r>
                        </a:p>
                      </p:txBody>
                    </p:sp>
                  </p:grpSp>
                </p:grpSp>
                <p:grpSp>
                  <p:nvGrpSpPr>
                    <p:cNvPr id="20" name="Group 19">
                      <a:extLst>
                        <a:ext uri="{FF2B5EF4-FFF2-40B4-BE49-F238E27FC236}">
                          <a16:creationId xmlns:a16="http://schemas.microsoft.com/office/drawing/2014/main" id="{C5BBBE98-3687-E993-B02A-363ACEED068D}"/>
                        </a:ext>
                      </a:extLst>
                    </p:cNvPr>
                    <p:cNvGrpSpPr/>
                    <p:nvPr/>
                  </p:nvGrpSpPr>
                  <p:grpSpPr>
                    <a:xfrm>
                      <a:off x="-68393" y="2083628"/>
                      <a:ext cx="2348871" cy="935001"/>
                      <a:chOff x="-22525" y="2242669"/>
                      <a:chExt cx="2348871" cy="935001"/>
                    </a:xfrm>
                  </p:grpSpPr>
                  <p:sp>
                    <p:nvSpPr>
                      <p:cNvPr id="31" name="Rectangle 30">
                        <a:extLst>
                          <a:ext uri="{FF2B5EF4-FFF2-40B4-BE49-F238E27FC236}">
                            <a16:creationId xmlns:a16="http://schemas.microsoft.com/office/drawing/2014/main" id="{66EBBB90-803D-53EB-1C94-6908D41E5D9F}"/>
                          </a:ext>
                        </a:extLst>
                      </p:cNvPr>
                      <p:cNvSpPr/>
                      <p:nvPr/>
                    </p:nvSpPr>
                    <p:spPr>
                      <a:xfrm rot="607428">
                        <a:off x="193326" y="2700869"/>
                        <a:ext cx="2039102" cy="445077"/>
                      </a:xfrm>
                      <a:prstGeom prst="rect">
                        <a:avLst/>
                      </a:prstGeom>
                      <a:solidFill>
                        <a:sysClr val="windowText" lastClr="000000"/>
                      </a:solidFill>
                      <a:ln w="12700" cap="flat" cmpd="sng" algn="ctr">
                        <a:noFill/>
                        <a:prstDash val="solid"/>
                        <a:miter lim="800000"/>
                      </a:ln>
                      <a:effectLst>
                        <a:softEdge rad="190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E1D3BD4B-2EEB-7F80-44A5-517A8DBC38CB}"/>
                          </a:ext>
                        </a:extLst>
                      </p:cNvPr>
                      <p:cNvGrpSpPr/>
                      <p:nvPr/>
                    </p:nvGrpSpPr>
                    <p:grpSpPr>
                      <a:xfrm>
                        <a:off x="-22525" y="2242669"/>
                        <a:ext cx="2348871" cy="935001"/>
                        <a:chOff x="-129401" y="3254105"/>
                        <a:chExt cx="4749501" cy="2056702"/>
                      </a:xfrm>
                    </p:grpSpPr>
                    <p:sp>
                      <p:nvSpPr>
                        <p:cNvPr id="33" name="Rectangle 34">
                          <a:extLst>
                            <a:ext uri="{FF2B5EF4-FFF2-40B4-BE49-F238E27FC236}">
                              <a16:creationId xmlns:a16="http://schemas.microsoft.com/office/drawing/2014/main" id="{D695C6AC-A4D7-AF18-C876-40F05192064D}"/>
                            </a:ext>
                          </a:extLst>
                        </p:cNvPr>
                        <p:cNvSpPr/>
                        <p:nvPr/>
                      </p:nvSpPr>
                      <p:spPr>
                        <a:xfrm>
                          <a:off x="8984" y="3254105"/>
                          <a:ext cx="4611116" cy="2056702"/>
                        </a:xfrm>
                        <a:custGeom>
                          <a:avLst/>
                          <a:gdLst>
                            <a:gd name="connsiteX0" fmla="*/ 0 w 3009900"/>
                            <a:gd name="connsiteY0" fmla="*/ 0 h 1409700"/>
                            <a:gd name="connsiteX1" fmla="*/ 3009900 w 3009900"/>
                            <a:gd name="connsiteY1" fmla="*/ 0 h 1409700"/>
                            <a:gd name="connsiteX2" fmla="*/ 3009900 w 3009900"/>
                            <a:gd name="connsiteY2" fmla="*/ 1409700 h 1409700"/>
                            <a:gd name="connsiteX3" fmla="*/ 0 w 3009900"/>
                            <a:gd name="connsiteY3" fmla="*/ 1409700 h 1409700"/>
                            <a:gd name="connsiteX4" fmla="*/ 0 w 3009900"/>
                            <a:gd name="connsiteY4" fmla="*/ 0 h 14097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48000"/>
                            <a:gd name="connsiteY0" fmla="*/ 0 h 1993900"/>
                            <a:gd name="connsiteX1" fmla="*/ 3009900 w 3048000"/>
                            <a:gd name="connsiteY1" fmla="*/ 0 h 1993900"/>
                            <a:gd name="connsiteX2" fmla="*/ 3048000 w 3048000"/>
                            <a:gd name="connsiteY2" fmla="*/ 1993900 h 1993900"/>
                            <a:gd name="connsiteX3" fmla="*/ 0 w 3048000"/>
                            <a:gd name="connsiteY3" fmla="*/ 1409700 h 1993900"/>
                            <a:gd name="connsiteX4" fmla="*/ 0 w 3048000"/>
                            <a:gd name="connsiteY4" fmla="*/ 0 h 1993900"/>
                            <a:gd name="connsiteX0" fmla="*/ 0 w 3009900"/>
                            <a:gd name="connsiteY0" fmla="*/ 0 h 1892300"/>
                            <a:gd name="connsiteX1" fmla="*/ 3009900 w 3009900"/>
                            <a:gd name="connsiteY1" fmla="*/ 0 h 1892300"/>
                            <a:gd name="connsiteX2" fmla="*/ 2933700 w 3009900"/>
                            <a:gd name="connsiteY2" fmla="*/ 1892300 h 1892300"/>
                            <a:gd name="connsiteX3" fmla="*/ 0 w 3009900"/>
                            <a:gd name="connsiteY3" fmla="*/ 1409700 h 1892300"/>
                            <a:gd name="connsiteX4" fmla="*/ 0 w 3009900"/>
                            <a:gd name="connsiteY4" fmla="*/ 0 h 18923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09900 w 3048000"/>
                            <a:gd name="connsiteY1" fmla="*/ 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480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 name="connsiteX0" fmla="*/ 0 w 3048000"/>
                            <a:gd name="connsiteY0" fmla="*/ 0 h 1917700"/>
                            <a:gd name="connsiteX1" fmla="*/ 3022600 w 3048000"/>
                            <a:gd name="connsiteY1" fmla="*/ 342900 h 1917700"/>
                            <a:gd name="connsiteX2" fmla="*/ 3048000 w 3048000"/>
                            <a:gd name="connsiteY2" fmla="*/ 1917700 h 1917700"/>
                            <a:gd name="connsiteX3" fmla="*/ 0 w 3048000"/>
                            <a:gd name="connsiteY3" fmla="*/ 1409700 h 1917700"/>
                            <a:gd name="connsiteX4" fmla="*/ 0 w 3048000"/>
                            <a:gd name="connsiteY4" fmla="*/ 0 h 191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917700">
                              <a:moveTo>
                                <a:pt x="0" y="0"/>
                              </a:moveTo>
                              <a:cubicBezTo>
                                <a:pt x="1020233" y="38100"/>
                                <a:pt x="1989667" y="50800"/>
                                <a:pt x="3022600" y="342900"/>
                              </a:cubicBezTo>
                              <a:lnTo>
                                <a:pt x="3048000" y="1917700"/>
                              </a:lnTo>
                              <a:cubicBezTo>
                                <a:pt x="2057400" y="1443567"/>
                                <a:pt x="1041400" y="1426633"/>
                                <a:pt x="0" y="1409700"/>
                              </a:cubicBezTo>
                              <a:lnTo>
                                <a:pt x="0" y="0"/>
                              </a:lnTo>
                              <a:close/>
                            </a:path>
                          </a:pathLst>
                        </a:custGeom>
                        <a:gradFill flip="none" rotWithShape="1">
                          <a:gsLst>
                            <a:gs pos="100000">
                              <a:srgbClr val="0066CC"/>
                            </a:gs>
                            <a:gs pos="0">
                              <a:srgbClr val="0066CC">
                                <a:lumMod val="7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C8642C93-9C01-8498-CF9D-46119FD97E2E}"/>
                            </a:ext>
                          </a:extLst>
                        </p:cNvPr>
                        <p:cNvSpPr txBox="1"/>
                        <p:nvPr/>
                      </p:nvSpPr>
                      <p:spPr>
                        <a:xfrm>
                          <a:off x="-129401" y="3848042"/>
                          <a:ext cx="4460697" cy="587469"/>
                        </a:xfrm>
                        <a:prstGeom prst="rect">
                          <a:avLst/>
                        </a:prstGeom>
                        <a:noFill/>
                      </p:spPr>
                      <p:txBody>
                        <a:bodyPr wrap="square" rtlCol="0">
                          <a:spAutoFit/>
                        </a:bodyPr>
                        <a:lstStyle/>
                        <a:p>
                          <a:r>
                            <a:rPr lang="en-US" sz="950" b="1" dirty="0">
                              <a:solidFill>
                                <a:prstClr val="white"/>
                              </a:solidFill>
                              <a:effectLst>
                                <a:outerShdw blurRad="38100" dist="38100" dir="2700000" algn="tl">
                                  <a:srgbClr val="000000">
                                    <a:alpha val="43137"/>
                                  </a:srgbClr>
                                </a:outerShdw>
                              </a:effectLst>
                              <a:latin typeface="Poppins" panose="00000500000000000000" pitchFamily="2" charset="0"/>
                              <a:ea typeface="Cambria" panose="02040503050406030204" pitchFamily="18" charset="0"/>
                              <a:cs typeface="Poppins" panose="00000500000000000000" pitchFamily="2" charset="0"/>
                            </a:rPr>
                            <a:t>Rise of Streaming And OTT Services</a:t>
                          </a:r>
                        </a:p>
                      </p:txBody>
                    </p:sp>
                  </p:grpSp>
                </p:grpSp>
              </p:grpSp>
            </p:grpSp>
          </p:grpSp>
          <p:sp>
            <p:nvSpPr>
              <p:cNvPr id="10" name="Rectangle 9">
                <a:extLst>
                  <a:ext uri="{FF2B5EF4-FFF2-40B4-BE49-F238E27FC236}">
                    <a16:creationId xmlns:a16="http://schemas.microsoft.com/office/drawing/2014/main" id="{9EDC225A-2F1A-22C9-56ED-A1DE5DE43821}"/>
                  </a:ext>
                </a:extLst>
              </p:cNvPr>
              <p:cNvSpPr/>
              <p:nvPr/>
            </p:nvSpPr>
            <p:spPr>
              <a:xfrm>
                <a:off x="6233731" y="5299965"/>
                <a:ext cx="3703918" cy="744111"/>
              </a:xfrm>
              <a:prstGeom prst="rect">
                <a:avLst/>
              </a:prstGeom>
            </p:spPr>
            <p:txBody>
              <a:bodyPr wrap="square">
                <a:spAutoFit/>
              </a:bodyPr>
              <a:lstStyle/>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Digital transformation is driving change in Media and Entertainment, with companies adopting automation and AI tools to streamline content creation, editing, distribution and marketing</a:t>
                </a:r>
              </a:p>
              <a:p>
                <a:pPr marL="171450" indent="-171450" algn="just">
                  <a:buFont typeface="Arial" panose="020B0604020202020204" pitchFamily="34" charset="0"/>
                  <a:buChar char="•"/>
                </a:pPr>
                <a:r>
                  <a:rPr lang="en-US" sz="900" dirty="0">
                    <a:solidFill>
                      <a:prstClr val="black">
                        <a:lumMod val="65000"/>
                        <a:lumOff val="35000"/>
                      </a:prstClr>
                    </a:solidFill>
                    <a:latin typeface="Poppins" panose="00000500000000000000" pitchFamily="2" charset="0"/>
                    <a:cs typeface="Poppins" panose="00000500000000000000" pitchFamily="2" charset="0"/>
                  </a:rPr>
                  <a:t>Automation and AI streamline production, editing, and delivery, ensuring real-time content and accurate distribution across channels</a:t>
                </a:r>
                <a:endParaRPr lang="en-IN" sz="900" dirty="0">
                  <a:solidFill>
                    <a:prstClr val="black">
                      <a:lumMod val="65000"/>
                      <a:lumOff val="35000"/>
                    </a:prstClr>
                  </a:solidFill>
                  <a:latin typeface="Poppins" panose="00000500000000000000" pitchFamily="2" charset="0"/>
                  <a:cs typeface="Poppins" panose="00000500000000000000" pitchFamily="2" charset="0"/>
                </a:endParaRPr>
              </a:p>
            </p:txBody>
          </p:sp>
        </p:grpSp>
      </p:grpSp>
      <p:grpSp>
        <p:nvGrpSpPr>
          <p:cNvPr id="2125" name="Group 2124">
            <a:extLst>
              <a:ext uri="{FF2B5EF4-FFF2-40B4-BE49-F238E27FC236}">
                <a16:creationId xmlns:a16="http://schemas.microsoft.com/office/drawing/2014/main" id="{22A76D4B-24D9-3D84-D3C4-0485ACA9DD87}"/>
              </a:ext>
            </a:extLst>
          </p:cNvPr>
          <p:cNvGrpSpPr/>
          <p:nvPr/>
        </p:nvGrpSpPr>
        <p:grpSpPr>
          <a:xfrm>
            <a:off x="1614311" y="654760"/>
            <a:ext cx="1652593" cy="777826"/>
            <a:chOff x="1614311" y="1319761"/>
            <a:chExt cx="1652593" cy="777826"/>
          </a:xfrm>
        </p:grpSpPr>
        <p:sp>
          <p:nvSpPr>
            <p:cNvPr id="2121" name="Arrow: Down 2120">
              <a:extLst>
                <a:ext uri="{FF2B5EF4-FFF2-40B4-BE49-F238E27FC236}">
                  <a16:creationId xmlns:a16="http://schemas.microsoft.com/office/drawing/2014/main" id="{81F96038-A3DB-4EF8-0160-1C77A4F5536E}"/>
                </a:ext>
              </a:extLst>
            </p:cNvPr>
            <p:cNvSpPr/>
            <p:nvPr/>
          </p:nvSpPr>
          <p:spPr>
            <a:xfrm>
              <a:off x="2255197" y="1667505"/>
              <a:ext cx="333880" cy="430082"/>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22" name="TextBox 2121">
              <a:extLst>
                <a:ext uri="{FF2B5EF4-FFF2-40B4-BE49-F238E27FC236}">
                  <a16:creationId xmlns:a16="http://schemas.microsoft.com/office/drawing/2014/main" id="{56D2DDBF-5C2D-C1F4-31E3-B8FDD2A85105}"/>
                </a:ext>
              </a:extLst>
            </p:cNvPr>
            <p:cNvSpPr txBox="1"/>
            <p:nvPr/>
          </p:nvSpPr>
          <p:spPr>
            <a:xfrm>
              <a:off x="1614311" y="1319761"/>
              <a:ext cx="1652593" cy="338554"/>
            </a:xfrm>
            <a:prstGeom prst="rect">
              <a:avLst/>
            </a:prstGeom>
            <a:noFill/>
          </p:spPr>
          <p:txBody>
            <a:bodyPr wrap="square" rtlCol="0">
              <a:spAutoFit/>
            </a:bodyPr>
            <a:lstStyle/>
            <a:p>
              <a:r>
                <a:rPr lang="en-IN" sz="1600" b="1" dirty="0"/>
                <a:t>Current Trends</a:t>
              </a:r>
            </a:p>
          </p:txBody>
        </p:sp>
      </p:grpSp>
      <p:grpSp>
        <p:nvGrpSpPr>
          <p:cNvPr id="2126" name="Group 2125">
            <a:extLst>
              <a:ext uri="{FF2B5EF4-FFF2-40B4-BE49-F238E27FC236}">
                <a16:creationId xmlns:a16="http://schemas.microsoft.com/office/drawing/2014/main" id="{02898ACB-9066-4F1D-011A-CE79C586DC10}"/>
              </a:ext>
            </a:extLst>
          </p:cNvPr>
          <p:cNvGrpSpPr/>
          <p:nvPr/>
        </p:nvGrpSpPr>
        <p:grpSpPr>
          <a:xfrm>
            <a:off x="9165927" y="667927"/>
            <a:ext cx="1483600" cy="768982"/>
            <a:chOff x="9165927" y="1342164"/>
            <a:chExt cx="1483600" cy="768982"/>
          </a:xfrm>
        </p:grpSpPr>
        <p:sp>
          <p:nvSpPr>
            <p:cNvPr id="2123" name="Arrow: Down 2122">
              <a:extLst>
                <a:ext uri="{FF2B5EF4-FFF2-40B4-BE49-F238E27FC236}">
                  <a16:creationId xmlns:a16="http://schemas.microsoft.com/office/drawing/2014/main" id="{46698069-CD1F-B784-59F8-4DEC756F75EB}"/>
                </a:ext>
              </a:extLst>
            </p:cNvPr>
            <p:cNvSpPr/>
            <p:nvPr/>
          </p:nvSpPr>
          <p:spPr>
            <a:xfrm>
              <a:off x="9695971" y="1681064"/>
              <a:ext cx="333880" cy="430082"/>
            </a:xfrm>
            <a:prstGeom prst="down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24" name="TextBox 2123">
              <a:extLst>
                <a:ext uri="{FF2B5EF4-FFF2-40B4-BE49-F238E27FC236}">
                  <a16:creationId xmlns:a16="http://schemas.microsoft.com/office/drawing/2014/main" id="{779C9578-59C4-D027-D75A-BB4A9A7A3D2E}"/>
                </a:ext>
              </a:extLst>
            </p:cNvPr>
            <p:cNvSpPr txBox="1"/>
            <p:nvPr/>
          </p:nvSpPr>
          <p:spPr>
            <a:xfrm>
              <a:off x="9165927" y="1342164"/>
              <a:ext cx="1483600" cy="338554"/>
            </a:xfrm>
            <a:prstGeom prst="rect">
              <a:avLst/>
            </a:prstGeom>
            <a:noFill/>
          </p:spPr>
          <p:txBody>
            <a:bodyPr wrap="square" rtlCol="0">
              <a:spAutoFit/>
            </a:bodyPr>
            <a:lstStyle/>
            <a:p>
              <a:r>
                <a:rPr lang="en-IN" sz="1600" b="1" dirty="0"/>
                <a:t>Future Trends</a:t>
              </a:r>
            </a:p>
          </p:txBody>
        </p:sp>
      </p:grpSp>
      <p:sp>
        <p:nvSpPr>
          <p:cNvPr id="2127" name="TextBox 2126">
            <a:extLst>
              <a:ext uri="{FF2B5EF4-FFF2-40B4-BE49-F238E27FC236}">
                <a16:creationId xmlns:a16="http://schemas.microsoft.com/office/drawing/2014/main" id="{30AC59FC-8AEC-DCD1-A7B3-BD1B3F6FB93D}"/>
              </a:ext>
            </a:extLst>
          </p:cNvPr>
          <p:cNvSpPr txBox="1"/>
          <p:nvPr/>
        </p:nvSpPr>
        <p:spPr>
          <a:xfrm>
            <a:off x="117745" y="6628472"/>
            <a:ext cx="12055789"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EY (2024 Media and Entertainment Trends), Deloitte (2024 Media and Entertainment Outlook), Forbes, PwC Global Entertainment &amp; Media Outlook 2024-28, 2022 KPMG U.S. Technology Survey Report, etc.</a:t>
            </a:r>
          </a:p>
        </p:txBody>
      </p:sp>
    </p:spTree>
    <p:extLst>
      <p:ext uri="{BB962C8B-B14F-4D97-AF65-F5344CB8AC3E}">
        <p14:creationId xmlns:p14="http://schemas.microsoft.com/office/powerpoint/2010/main" val="311309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26"/>
                                        </p:tgtEl>
                                        <p:attrNameLst>
                                          <p:attrName>style.visibility</p:attrName>
                                        </p:attrNameLst>
                                      </p:cBhvr>
                                      <p:to>
                                        <p:strVal val="visible"/>
                                      </p:to>
                                    </p:set>
                                    <p:animEffect transition="in" filter="randombar(horizontal)">
                                      <p:cBhvr>
                                        <p:cTn id="7" dur="1000"/>
                                        <p:tgtEl>
                                          <p:spTgt spid="2126"/>
                                        </p:tgtEl>
                                      </p:cBhvr>
                                    </p:animEffect>
                                  </p:childTnLst>
                                </p:cTn>
                              </p:par>
                              <p:par>
                                <p:cTn id="8" presetID="14" presetClass="entr" presetSubtype="10" fill="hold" nodeType="withEffect">
                                  <p:stCondLst>
                                    <p:cond delay="0"/>
                                  </p:stCondLst>
                                  <p:childTnLst>
                                    <p:set>
                                      <p:cBhvr>
                                        <p:cTn id="9" dur="1" fill="hold">
                                          <p:stCondLst>
                                            <p:cond delay="0"/>
                                          </p:stCondLst>
                                        </p:cTn>
                                        <p:tgtEl>
                                          <p:spTgt spid="2125"/>
                                        </p:tgtEl>
                                        <p:attrNameLst>
                                          <p:attrName>style.visibility</p:attrName>
                                        </p:attrNameLst>
                                      </p:cBhvr>
                                      <p:to>
                                        <p:strVal val="visible"/>
                                      </p:to>
                                    </p:set>
                                    <p:animEffect transition="in" filter="randombar(horizontal)">
                                      <p:cBhvr>
                                        <p:cTn id="10" dur="1000"/>
                                        <p:tgtEl>
                                          <p:spTgt spid="2125"/>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1000"/>
                                        <p:tgtEl>
                                          <p:spTgt spid="2"/>
                                        </p:tgtEl>
                                      </p:cBhvr>
                                    </p:animEffect>
                                  </p:childTnLst>
                                </p:cTn>
                              </p:par>
                            </p:childTnLst>
                          </p:cTn>
                        </p:par>
                        <p:par>
                          <p:cTn id="14" fill="hold">
                            <p:stCondLst>
                              <p:cond delay="1000"/>
                            </p:stCondLst>
                            <p:childTnLst>
                              <p:par>
                                <p:cTn id="15" presetID="6" presetClass="entr" presetSubtype="16" fill="hold" grpId="0" nodeType="afterEffect">
                                  <p:stCondLst>
                                    <p:cond delay="0"/>
                                  </p:stCondLst>
                                  <p:childTnLst>
                                    <p:set>
                                      <p:cBhvr>
                                        <p:cTn id="16" dur="1" fill="hold">
                                          <p:stCondLst>
                                            <p:cond delay="0"/>
                                          </p:stCondLst>
                                        </p:cTn>
                                        <p:tgtEl>
                                          <p:spTgt spid="2127"/>
                                        </p:tgtEl>
                                        <p:attrNameLst>
                                          <p:attrName>style.visibility</p:attrName>
                                        </p:attrNameLst>
                                      </p:cBhvr>
                                      <p:to>
                                        <p:strVal val="visible"/>
                                      </p:to>
                                    </p:set>
                                    <p:animEffect transition="in" filter="circle(in)">
                                      <p:cBhvr>
                                        <p:cTn id="17" dur="2000"/>
                                        <p:tgtEl>
                                          <p:spTgt spid="2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23A5E-4594-660E-E412-4B0A9C0DF766}"/>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C2374431-6BF5-4B08-00BD-8F4158E1AA72}"/>
              </a:ext>
            </a:extLst>
          </p:cNvPr>
          <p:cNvSpPr/>
          <p:nvPr/>
        </p:nvSpPr>
        <p:spPr>
          <a:xfrm>
            <a:off x="0" y="0"/>
            <a:ext cx="12191999" cy="68580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098" name="Picture 2">
            <a:extLst>
              <a:ext uri="{FF2B5EF4-FFF2-40B4-BE49-F238E27FC236}">
                <a16:creationId xmlns:a16="http://schemas.microsoft.com/office/drawing/2014/main" id="{EB95BDF2-3536-B8BF-E832-5CFB73852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759" y="2143127"/>
            <a:ext cx="3945991" cy="212456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A0CECE2-9341-94FB-EDB5-97772EBCA1F3}"/>
              </a:ext>
            </a:extLst>
          </p:cNvPr>
          <p:cNvSpPr>
            <a:spLocks noGrp="1"/>
          </p:cNvSpPr>
          <p:nvPr>
            <p:ph type="ctrTitle"/>
          </p:nvPr>
        </p:nvSpPr>
        <p:spPr>
          <a:xfrm>
            <a:off x="4095750" y="4057858"/>
            <a:ext cx="7814010" cy="2344855"/>
          </a:xfrm>
        </p:spPr>
        <p:txBody>
          <a:bodyPr anchor="ctr">
            <a:normAutofit/>
          </a:bodyPr>
          <a:lstStyle/>
          <a:p>
            <a:pPr algn="l">
              <a:lnSpc>
                <a:spcPct val="100000"/>
              </a:lnSpc>
            </a:pPr>
            <a:r>
              <a:rPr lang="en-US" sz="4400" b="1" dirty="0">
                <a:solidFill>
                  <a:schemeClr val="accent2">
                    <a:lumMod val="75000"/>
                  </a:schemeClr>
                </a:solidFill>
                <a:latin typeface="Berlin Sans FB Demi" panose="020E0802020502020306" pitchFamily="34" charset="0"/>
                <a:cs typeface="Poppins" panose="00000500000000000000" pitchFamily="2" charset="0"/>
              </a:rPr>
              <a:t>COMPANY SPECIFIC INSIGHTS</a:t>
            </a:r>
            <a:endParaRPr lang="en-IN" sz="4400" b="1" dirty="0">
              <a:solidFill>
                <a:schemeClr val="accent2">
                  <a:lumMod val="75000"/>
                </a:schemeClr>
              </a:solidFill>
              <a:latin typeface="Berlin Sans FB Demi" panose="020E0802020502020306" pitchFamily="34" charset="0"/>
              <a:cs typeface="Poppins" panose="00000500000000000000" pitchFamily="2" charset="0"/>
            </a:endParaRPr>
          </a:p>
        </p:txBody>
      </p:sp>
    </p:spTree>
    <p:extLst>
      <p:ext uri="{BB962C8B-B14F-4D97-AF65-F5344CB8AC3E}">
        <p14:creationId xmlns:p14="http://schemas.microsoft.com/office/powerpoint/2010/main" val="9777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188CC-F78E-5DA3-5953-C75CEFB03D7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D9A61CE-A9D6-5DE9-F012-B9CAA0580C55}"/>
              </a:ext>
            </a:extLst>
          </p:cNvPr>
          <p:cNvSpPr txBox="1"/>
          <p:nvPr/>
        </p:nvSpPr>
        <p:spPr>
          <a:xfrm>
            <a:off x="340964" y="73780"/>
            <a:ext cx="11468744" cy="369332"/>
          </a:xfrm>
          <a:prstGeom prst="rect">
            <a:avLst/>
          </a:prstGeom>
          <a:noFill/>
        </p:spPr>
        <p:txBody>
          <a:bodyPr wrap="square" rtlCol="0">
            <a:spAutoFit/>
          </a:bodyPr>
          <a:lstStyle/>
          <a:p>
            <a:r>
              <a:rPr lang="en-US" b="1" dirty="0">
                <a:solidFill>
                  <a:schemeClr val="accent2">
                    <a:lumMod val="75000"/>
                  </a:schemeClr>
                </a:solidFill>
                <a:latin typeface="Poppins" panose="00000500000000000000" pitchFamily="2" charset="0"/>
                <a:cs typeface="Poppins" panose="00000500000000000000" pitchFamily="2" charset="0"/>
              </a:rPr>
              <a:t>BUSINESS MODEL</a:t>
            </a:r>
            <a:endParaRPr lang="en-IN" b="1" dirty="0">
              <a:solidFill>
                <a:schemeClr val="accent2">
                  <a:lumMod val="75000"/>
                </a:schemeClr>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C0398881-DACB-3A6C-FB68-AC51B5593BB5}"/>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13782D4-C8C6-28C1-5A97-55E8F14145A9}"/>
              </a:ext>
            </a:extLst>
          </p:cNvPr>
          <p:cNvCxnSpPr>
            <a:cxnSpLocks/>
          </p:cNvCxnSpPr>
          <p:nvPr/>
        </p:nvCxnSpPr>
        <p:spPr>
          <a:xfrm>
            <a:off x="0" y="586090"/>
            <a:ext cx="121920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nvGrpSpPr>
          <p:cNvPr id="2085" name="Group 2084">
            <a:extLst>
              <a:ext uri="{FF2B5EF4-FFF2-40B4-BE49-F238E27FC236}">
                <a16:creationId xmlns:a16="http://schemas.microsoft.com/office/drawing/2014/main" id="{ABDE72A8-564F-B978-09B1-BACB96B6FE3E}"/>
              </a:ext>
            </a:extLst>
          </p:cNvPr>
          <p:cNvGrpSpPr/>
          <p:nvPr/>
        </p:nvGrpSpPr>
        <p:grpSpPr>
          <a:xfrm>
            <a:off x="3713018" y="652389"/>
            <a:ext cx="8411712" cy="5842392"/>
            <a:chOff x="1712494" y="1005736"/>
            <a:chExt cx="9315326" cy="5803366"/>
          </a:xfrm>
        </p:grpSpPr>
        <p:grpSp>
          <p:nvGrpSpPr>
            <p:cNvPr id="2084" name="Group 2083">
              <a:extLst>
                <a:ext uri="{FF2B5EF4-FFF2-40B4-BE49-F238E27FC236}">
                  <a16:creationId xmlns:a16="http://schemas.microsoft.com/office/drawing/2014/main" id="{E5C475ED-D40D-995C-9301-37A0627CAE70}"/>
                </a:ext>
              </a:extLst>
            </p:cNvPr>
            <p:cNvGrpSpPr/>
            <p:nvPr/>
          </p:nvGrpSpPr>
          <p:grpSpPr>
            <a:xfrm>
              <a:off x="1712494" y="1005736"/>
              <a:ext cx="9315326" cy="5803366"/>
              <a:chOff x="1712494" y="1005736"/>
              <a:chExt cx="9315326" cy="5803366"/>
            </a:xfrm>
          </p:grpSpPr>
          <p:grpSp>
            <p:nvGrpSpPr>
              <p:cNvPr id="23" name="Group 22">
                <a:extLst>
                  <a:ext uri="{FF2B5EF4-FFF2-40B4-BE49-F238E27FC236}">
                    <a16:creationId xmlns:a16="http://schemas.microsoft.com/office/drawing/2014/main" id="{414BB484-3E4B-C8F2-BF75-2AE516BDB8C1}"/>
                  </a:ext>
                </a:extLst>
              </p:cNvPr>
              <p:cNvGrpSpPr/>
              <p:nvPr/>
            </p:nvGrpSpPr>
            <p:grpSpPr>
              <a:xfrm>
                <a:off x="1712494" y="1005736"/>
                <a:ext cx="9315326" cy="5803366"/>
                <a:chOff x="1424306" y="1787360"/>
                <a:chExt cx="9583520" cy="6694299"/>
              </a:xfrm>
            </p:grpSpPr>
            <p:sp>
              <p:nvSpPr>
                <p:cNvPr id="27" name="Freeform: Shape 26">
                  <a:extLst>
                    <a:ext uri="{FF2B5EF4-FFF2-40B4-BE49-F238E27FC236}">
                      <a16:creationId xmlns:a16="http://schemas.microsoft.com/office/drawing/2014/main" id="{352A1F5C-9AD9-F3F8-51E6-2CA12674E435}"/>
                    </a:ext>
                  </a:extLst>
                </p:cNvPr>
                <p:cNvSpPr/>
                <p:nvPr/>
              </p:nvSpPr>
              <p:spPr>
                <a:xfrm>
                  <a:off x="2603500" y="2476500"/>
                  <a:ext cx="1079500" cy="1638300"/>
                </a:xfrm>
                <a:custGeom>
                  <a:avLst/>
                  <a:gdLst>
                    <a:gd name="connsiteX0" fmla="*/ 0 w 1079500"/>
                    <a:gd name="connsiteY0" fmla="*/ 1587500 h 1587500"/>
                    <a:gd name="connsiteX1" fmla="*/ 12700 w 1079500"/>
                    <a:gd name="connsiteY1" fmla="*/ 0 h 1587500"/>
                    <a:gd name="connsiteX2" fmla="*/ 1079500 w 1079500"/>
                    <a:gd name="connsiteY2" fmla="*/ 0 h 1587500"/>
                  </a:gdLst>
                  <a:ahLst/>
                  <a:cxnLst>
                    <a:cxn ang="0">
                      <a:pos x="connsiteX0" y="connsiteY0"/>
                    </a:cxn>
                    <a:cxn ang="0">
                      <a:pos x="connsiteX1" y="connsiteY1"/>
                    </a:cxn>
                    <a:cxn ang="0">
                      <a:pos x="connsiteX2" y="connsiteY2"/>
                    </a:cxn>
                  </a:cxnLst>
                  <a:rect l="l" t="t" r="r" b="b"/>
                  <a:pathLst>
                    <a:path w="1079500" h="1587500">
                      <a:moveTo>
                        <a:pt x="0" y="1587500"/>
                      </a:moveTo>
                      <a:lnTo>
                        <a:pt x="12700" y="0"/>
                      </a:lnTo>
                      <a:lnTo>
                        <a:pt x="1079500" y="0"/>
                      </a:ln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latin typeface="Poppins" panose="00000500000000000000" pitchFamily="2" charset="0"/>
                    <a:cs typeface="Poppins" panose="00000500000000000000" pitchFamily="2" charset="0"/>
                  </a:endParaRPr>
                </a:p>
              </p:txBody>
            </p:sp>
            <p:sp>
              <p:nvSpPr>
                <p:cNvPr id="28" name="Freeform: Shape 27">
                  <a:extLst>
                    <a:ext uri="{FF2B5EF4-FFF2-40B4-BE49-F238E27FC236}">
                      <a16:creationId xmlns:a16="http://schemas.microsoft.com/office/drawing/2014/main" id="{4BA45D5B-3569-6906-DAEB-088DB49074B7}"/>
                    </a:ext>
                  </a:extLst>
                </p:cNvPr>
                <p:cNvSpPr/>
                <p:nvPr/>
              </p:nvSpPr>
              <p:spPr>
                <a:xfrm>
                  <a:off x="4699000" y="2438497"/>
                  <a:ext cx="1409700" cy="698403"/>
                </a:xfrm>
                <a:custGeom>
                  <a:avLst/>
                  <a:gdLst>
                    <a:gd name="connsiteX0" fmla="*/ 0 w 1409700"/>
                    <a:gd name="connsiteY0" fmla="*/ 0 h 660400"/>
                    <a:gd name="connsiteX1" fmla="*/ 1409700 w 1409700"/>
                    <a:gd name="connsiteY1" fmla="*/ 0 h 660400"/>
                    <a:gd name="connsiteX2" fmla="*/ 1409700 w 1409700"/>
                    <a:gd name="connsiteY2" fmla="*/ 660400 h 660400"/>
                  </a:gdLst>
                  <a:ahLst/>
                  <a:cxnLst>
                    <a:cxn ang="0">
                      <a:pos x="connsiteX0" y="connsiteY0"/>
                    </a:cxn>
                    <a:cxn ang="0">
                      <a:pos x="connsiteX1" y="connsiteY1"/>
                    </a:cxn>
                    <a:cxn ang="0">
                      <a:pos x="connsiteX2" y="connsiteY2"/>
                    </a:cxn>
                  </a:cxnLst>
                  <a:rect l="l" t="t" r="r" b="b"/>
                  <a:pathLst>
                    <a:path w="1409700" h="660400">
                      <a:moveTo>
                        <a:pt x="0" y="0"/>
                      </a:moveTo>
                      <a:lnTo>
                        <a:pt x="1409700" y="0"/>
                      </a:lnTo>
                      <a:lnTo>
                        <a:pt x="1409700" y="660400"/>
                      </a:ln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latin typeface="Poppins" panose="00000500000000000000" pitchFamily="2" charset="0"/>
                    <a:cs typeface="Poppins" panose="00000500000000000000" pitchFamily="2" charset="0"/>
                  </a:endParaRPr>
                </a:p>
              </p:txBody>
            </p:sp>
            <p:sp>
              <p:nvSpPr>
                <p:cNvPr id="29" name="Freeform: Shape 28">
                  <a:extLst>
                    <a:ext uri="{FF2B5EF4-FFF2-40B4-BE49-F238E27FC236}">
                      <a16:creationId xmlns:a16="http://schemas.microsoft.com/office/drawing/2014/main" id="{ED6DD078-E6EC-C2B6-4C09-27D6BA1E60A0}"/>
                    </a:ext>
                  </a:extLst>
                </p:cNvPr>
                <p:cNvSpPr/>
                <p:nvPr/>
              </p:nvSpPr>
              <p:spPr>
                <a:xfrm flipH="1">
                  <a:off x="6152054" y="2438497"/>
                  <a:ext cx="1409700" cy="698403"/>
                </a:xfrm>
                <a:custGeom>
                  <a:avLst/>
                  <a:gdLst>
                    <a:gd name="connsiteX0" fmla="*/ 0 w 1409700"/>
                    <a:gd name="connsiteY0" fmla="*/ 0 h 660400"/>
                    <a:gd name="connsiteX1" fmla="*/ 1409700 w 1409700"/>
                    <a:gd name="connsiteY1" fmla="*/ 0 h 660400"/>
                    <a:gd name="connsiteX2" fmla="*/ 1409700 w 1409700"/>
                    <a:gd name="connsiteY2" fmla="*/ 660400 h 660400"/>
                  </a:gdLst>
                  <a:ahLst/>
                  <a:cxnLst>
                    <a:cxn ang="0">
                      <a:pos x="connsiteX0" y="connsiteY0"/>
                    </a:cxn>
                    <a:cxn ang="0">
                      <a:pos x="connsiteX1" y="connsiteY1"/>
                    </a:cxn>
                    <a:cxn ang="0">
                      <a:pos x="connsiteX2" y="connsiteY2"/>
                    </a:cxn>
                  </a:cxnLst>
                  <a:rect l="l" t="t" r="r" b="b"/>
                  <a:pathLst>
                    <a:path w="1409700" h="660400">
                      <a:moveTo>
                        <a:pt x="0" y="0"/>
                      </a:moveTo>
                      <a:lnTo>
                        <a:pt x="1409700" y="0"/>
                      </a:lnTo>
                      <a:lnTo>
                        <a:pt x="1409700" y="660400"/>
                      </a:ln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latin typeface="Poppins" panose="00000500000000000000" pitchFamily="2" charset="0"/>
                    <a:cs typeface="Poppins" panose="00000500000000000000" pitchFamily="2" charset="0"/>
                  </a:endParaRPr>
                </a:p>
              </p:txBody>
            </p:sp>
            <p:sp>
              <p:nvSpPr>
                <p:cNvPr id="30" name="Freeform: Shape 29">
                  <a:extLst>
                    <a:ext uri="{FF2B5EF4-FFF2-40B4-BE49-F238E27FC236}">
                      <a16:creationId xmlns:a16="http://schemas.microsoft.com/office/drawing/2014/main" id="{0B54E2BE-F908-008D-8320-21DBE1B8C530}"/>
                    </a:ext>
                  </a:extLst>
                </p:cNvPr>
                <p:cNvSpPr/>
                <p:nvPr/>
              </p:nvSpPr>
              <p:spPr>
                <a:xfrm flipH="1">
                  <a:off x="8509000" y="2438497"/>
                  <a:ext cx="1079500" cy="1625503"/>
                </a:xfrm>
                <a:custGeom>
                  <a:avLst/>
                  <a:gdLst>
                    <a:gd name="connsiteX0" fmla="*/ 0 w 1079500"/>
                    <a:gd name="connsiteY0" fmla="*/ 1587500 h 1587500"/>
                    <a:gd name="connsiteX1" fmla="*/ 12700 w 1079500"/>
                    <a:gd name="connsiteY1" fmla="*/ 0 h 1587500"/>
                    <a:gd name="connsiteX2" fmla="*/ 1079500 w 1079500"/>
                    <a:gd name="connsiteY2" fmla="*/ 0 h 1587500"/>
                  </a:gdLst>
                  <a:ahLst/>
                  <a:cxnLst>
                    <a:cxn ang="0">
                      <a:pos x="connsiteX0" y="connsiteY0"/>
                    </a:cxn>
                    <a:cxn ang="0">
                      <a:pos x="connsiteX1" y="connsiteY1"/>
                    </a:cxn>
                    <a:cxn ang="0">
                      <a:pos x="connsiteX2" y="connsiteY2"/>
                    </a:cxn>
                  </a:cxnLst>
                  <a:rect l="l" t="t" r="r" b="b"/>
                  <a:pathLst>
                    <a:path w="1079500" h="1587500">
                      <a:moveTo>
                        <a:pt x="0" y="1587500"/>
                      </a:moveTo>
                      <a:lnTo>
                        <a:pt x="12700" y="0"/>
                      </a:lnTo>
                      <a:lnTo>
                        <a:pt x="1079500" y="0"/>
                      </a:lnTo>
                    </a:path>
                  </a:pathLst>
                </a:cu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latin typeface="Poppins" panose="00000500000000000000" pitchFamily="2" charset="0"/>
                    <a:cs typeface="Poppins" panose="00000500000000000000" pitchFamily="2" charset="0"/>
                  </a:endParaRPr>
                </a:p>
              </p:txBody>
            </p:sp>
            <p:sp>
              <p:nvSpPr>
                <p:cNvPr id="43" name="Freeform: Shape 42">
                  <a:extLst>
                    <a:ext uri="{FF2B5EF4-FFF2-40B4-BE49-F238E27FC236}">
                      <a16:creationId xmlns:a16="http://schemas.microsoft.com/office/drawing/2014/main" id="{A1A6B73B-BF46-E0B2-83A5-AC6DE3772511}"/>
                    </a:ext>
                  </a:extLst>
                </p:cNvPr>
                <p:cNvSpPr/>
                <p:nvPr/>
              </p:nvSpPr>
              <p:spPr>
                <a:xfrm rot="763410">
                  <a:off x="1739069" y="3945682"/>
                  <a:ext cx="1710418" cy="1757039"/>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2">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sp>
              <p:nvSpPr>
                <p:cNvPr id="46" name="Freeform: Shape 45">
                  <a:extLst>
                    <a:ext uri="{FF2B5EF4-FFF2-40B4-BE49-F238E27FC236}">
                      <a16:creationId xmlns:a16="http://schemas.microsoft.com/office/drawing/2014/main" id="{BE07B215-D815-E48F-9A86-0ECB89F9EA77}"/>
                    </a:ext>
                  </a:extLst>
                </p:cNvPr>
                <p:cNvSpPr/>
                <p:nvPr/>
              </p:nvSpPr>
              <p:spPr>
                <a:xfrm rot="763410">
                  <a:off x="5474289" y="3021979"/>
                  <a:ext cx="1313068" cy="1373105"/>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1">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sp>
              <p:nvSpPr>
                <p:cNvPr id="49" name="Freeform: Shape 48">
                  <a:extLst>
                    <a:ext uri="{FF2B5EF4-FFF2-40B4-BE49-F238E27FC236}">
                      <a16:creationId xmlns:a16="http://schemas.microsoft.com/office/drawing/2014/main" id="{6B23A1C4-E0F1-3614-1DB0-6AC8A4B4648E}"/>
                    </a:ext>
                  </a:extLst>
                </p:cNvPr>
                <p:cNvSpPr/>
                <p:nvPr/>
              </p:nvSpPr>
              <p:spPr>
                <a:xfrm rot="763410">
                  <a:off x="8749767" y="3895348"/>
                  <a:ext cx="1666183" cy="1681608"/>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2">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sp>
              <p:nvSpPr>
                <p:cNvPr id="53" name="Freeform: Shape 52">
                  <a:extLst>
                    <a:ext uri="{FF2B5EF4-FFF2-40B4-BE49-F238E27FC236}">
                      <a16:creationId xmlns:a16="http://schemas.microsoft.com/office/drawing/2014/main" id="{2C154D7C-AD1C-A0D5-DC7A-BD81427E3F2D}"/>
                    </a:ext>
                  </a:extLst>
                </p:cNvPr>
                <p:cNvSpPr/>
                <p:nvPr/>
              </p:nvSpPr>
              <p:spPr>
                <a:xfrm rot="763410">
                  <a:off x="7440503" y="1787360"/>
                  <a:ext cx="1197138" cy="1286913"/>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4">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grpSp>
              <p:nvGrpSpPr>
                <p:cNvPr id="57" name="Group 56">
                  <a:extLst>
                    <a:ext uri="{FF2B5EF4-FFF2-40B4-BE49-F238E27FC236}">
                      <a16:creationId xmlns:a16="http://schemas.microsoft.com/office/drawing/2014/main" id="{E5ED1304-A3DC-8E4A-4836-0821537D4A10}"/>
                    </a:ext>
                  </a:extLst>
                </p:cNvPr>
                <p:cNvGrpSpPr/>
                <p:nvPr/>
              </p:nvGrpSpPr>
              <p:grpSpPr>
                <a:xfrm>
                  <a:off x="2527595" y="2390356"/>
                  <a:ext cx="182198" cy="177603"/>
                  <a:chOff x="2277011" y="2123654"/>
                  <a:chExt cx="182198" cy="177603"/>
                </a:xfrm>
              </p:grpSpPr>
              <p:sp>
                <p:nvSpPr>
                  <p:cNvPr id="2072" name="Freeform: Shape 2071">
                    <a:extLst>
                      <a:ext uri="{FF2B5EF4-FFF2-40B4-BE49-F238E27FC236}">
                        <a16:creationId xmlns:a16="http://schemas.microsoft.com/office/drawing/2014/main" id="{D64A10E0-D313-375B-3B32-0FE47EFFA710}"/>
                      </a:ext>
                    </a:extLst>
                  </p:cNvPr>
                  <p:cNvSpPr/>
                  <p:nvPr/>
                </p:nvSpPr>
                <p:spPr>
                  <a:xfrm rot="763410">
                    <a:off x="2277011" y="2123654"/>
                    <a:ext cx="182198" cy="177603"/>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2">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sp>
                <p:nvSpPr>
                  <p:cNvPr id="2073" name="Oval 2072">
                    <a:extLst>
                      <a:ext uri="{FF2B5EF4-FFF2-40B4-BE49-F238E27FC236}">
                        <a16:creationId xmlns:a16="http://schemas.microsoft.com/office/drawing/2014/main" id="{1044D890-8AE7-BCBB-6692-1E6995824AD9}"/>
                      </a:ext>
                    </a:extLst>
                  </p:cNvPr>
                  <p:cNvSpPr/>
                  <p:nvPr/>
                </p:nvSpPr>
                <p:spPr>
                  <a:xfrm>
                    <a:off x="2329831" y="2174176"/>
                    <a:ext cx="76558" cy="7655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latin typeface="Poppins" panose="00000500000000000000" pitchFamily="2" charset="0"/>
                      <a:cs typeface="Poppins" panose="00000500000000000000" pitchFamily="2" charset="0"/>
                    </a:endParaRPr>
                  </a:p>
                </p:txBody>
              </p:sp>
            </p:grpSp>
            <p:grpSp>
              <p:nvGrpSpPr>
                <p:cNvPr id="58" name="Group 57">
                  <a:extLst>
                    <a:ext uri="{FF2B5EF4-FFF2-40B4-BE49-F238E27FC236}">
                      <a16:creationId xmlns:a16="http://schemas.microsoft.com/office/drawing/2014/main" id="{6B720A20-8359-0251-6C4D-6FD078EC0F88}"/>
                    </a:ext>
                  </a:extLst>
                </p:cNvPr>
                <p:cNvGrpSpPr/>
                <p:nvPr/>
              </p:nvGrpSpPr>
              <p:grpSpPr>
                <a:xfrm>
                  <a:off x="6043007" y="2349694"/>
                  <a:ext cx="182198" cy="177603"/>
                  <a:chOff x="2278351" y="2131391"/>
                  <a:chExt cx="182198" cy="177603"/>
                </a:xfrm>
              </p:grpSpPr>
              <p:sp>
                <p:nvSpPr>
                  <p:cNvPr id="2070" name="Freeform: Shape 2069">
                    <a:extLst>
                      <a:ext uri="{FF2B5EF4-FFF2-40B4-BE49-F238E27FC236}">
                        <a16:creationId xmlns:a16="http://schemas.microsoft.com/office/drawing/2014/main" id="{972E9133-5F79-D645-6A2E-0AC637BA3213}"/>
                      </a:ext>
                    </a:extLst>
                  </p:cNvPr>
                  <p:cNvSpPr/>
                  <p:nvPr/>
                </p:nvSpPr>
                <p:spPr>
                  <a:xfrm rot="763410">
                    <a:off x="2278351" y="2131391"/>
                    <a:ext cx="182198" cy="177603"/>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2">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sp>
                <p:nvSpPr>
                  <p:cNvPr id="2071" name="Oval 2070">
                    <a:extLst>
                      <a:ext uri="{FF2B5EF4-FFF2-40B4-BE49-F238E27FC236}">
                        <a16:creationId xmlns:a16="http://schemas.microsoft.com/office/drawing/2014/main" id="{D0FCC379-E73C-A896-3D62-3ED2C7555CEF}"/>
                      </a:ext>
                    </a:extLst>
                  </p:cNvPr>
                  <p:cNvSpPr/>
                  <p:nvPr/>
                </p:nvSpPr>
                <p:spPr>
                  <a:xfrm>
                    <a:off x="2331171" y="2181913"/>
                    <a:ext cx="76558" cy="7655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latin typeface="Poppins" panose="00000500000000000000" pitchFamily="2" charset="0"/>
                      <a:cs typeface="Poppins" panose="00000500000000000000" pitchFamily="2" charset="0"/>
                    </a:endParaRPr>
                  </a:p>
                </p:txBody>
              </p:sp>
            </p:grpSp>
            <p:grpSp>
              <p:nvGrpSpPr>
                <p:cNvPr id="59" name="Group 58">
                  <a:extLst>
                    <a:ext uri="{FF2B5EF4-FFF2-40B4-BE49-F238E27FC236}">
                      <a16:creationId xmlns:a16="http://schemas.microsoft.com/office/drawing/2014/main" id="{9F7646E1-39A7-0E44-EA52-17CA721D3D62}"/>
                    </a:ext>
                  </a:extLst>
                </p:cNvPr>
                <p:cNvGrpSpPr/>
                <p:nvPr/>
              </p:nvGrpSpPr>
              <p:grpSpPr>
                <a:xfrm>
                  <a:off x="9490117" y="2366147"/>
                  <a:ext cx="182198" cy="177603"/>
                  <a:chOff x="2273722" y="2149968"/>
                  <a:chExt cx="182198" cy="177603"/>
                </a:xfrm>
              </p:grpSpPr>
              <p:sp>
                <p:nvSpPr>
                  <p:cNvPr id="2068" name="Freeform: Shape 2067">
                    <a:extLst>
                      <a:ext uri="{FF2B5EF4-FFF2-40B4-BE49-F238E27FC236}">
                        <a16:creationId xmlns:a16="http://schemas.microsoft.com/office/drawing/2014/main" id="{5B2C1628-0315-F211-1C5F-5B11762A69A1}"/>
                      </a:ext>
                    </a:extLst>
                  </p:cNvPr>
                  <p:cNvSpPr/>
                  <p:nvPr/>
                </p:nvSpPr>
                <p:spPr>
                  <a:xfrm rot="763410">
                    <a:off x="2273722" y="2149968"/>
                    <a:ext cx="182198" cy="177603"/>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2">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sp>
                <p:nvSpPr>
                  <p:cNvPr id="2069" name="Oval 2068">
                    <a:extLst>
                      <a:ext uri="{FF2B5EF4-FFF2-40B4-BE49-F238E27FC236}">
                        <a16:creationId xmlns:a16="http://schemas.microsoft.com/office/drawing/2014/main" id="{1AA21A84-1426-2717-C120-DC90C19A7572}"/>
                      </a:ext>
                    </a:extLst>
                  </p:cNvPr>
                  <p:cNvSpPr/>
                  <p:nvPr/>
                </p:nvSpPr>
                <p:spPr>
                  <a:xfrm>
                    <a:off x="2326543" y="2200492"/>
                    <a:ext cx="76558" cy="7655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200" dirty="0">
                      <a:latin typeface="Poppins" panose="00000500000000000000" pitchFamily="2" charset="0"/>
                      <a:cs typeface="Poppins" panose="00000500000000000000" pitchFamily="2" charset="0"/>
                    </a:endParaRPr>
                  </a:p>
                </p:txBody>
              </p:sp>
            </p:grpSp>
            <p:pic>
              <p:nvPicPr>
                <p:cNvPr id="2053" name="Graphic 2052" descr="Briefcase">
                  <a:extLst>
                    <a:ext uri="{FF2B5EF4-FFF2-40B4-BE49-F238E27FC236}">
                      <a16:creationId xmlns:a16="http://schemas.microsoft.com/office/drawing/2014/main" id="{7A3D0902-A24F-DD39-788F-040635E249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1095" y="2232510"/>
                  <a:ext cx="360000" cy="360000"/>
                </a:xfrm>
                <a:prstGeom prst="rect">
                  <a:avLst/>
                </a:prstGeom>
              </p:spPr>
            </p:pic>
            <p:sp>
              <p:nvSpPr>
                <p:cNvPr id="2063" name="Rectangle 2062">
                  <a:extLst>
                    <a:ext uri="{FF2B5EF4-FFF2-40B4-BE49-F238E27FC236}">
                      <a16:creationId xmlns:a16="http://schemas.microsoft.com/office/drawing/2014/main" id="{A540AF8A-381A-0A27-2BCD-7D14731B10BD}"/>
                    </a:ext>
                  </a:extLst>
                </p:cNvPr>
                <p:cNvSpPr/>
                <p:nvPr/>
              </p:nvSpPr>
              <p:spPr>
                <a:xfrm>
                  <a:off x="4564344" y="4540479"/>
                  <a:ext cx="3151251" cy="3941180"/>
                </a:xfrm>
                <a:prstGeom prst="rect">
                  <a:avLst/>
                </a:prstGeom>
              </p:spPr>
              <p:txBody>
                <a:bodyPr wrap="square">
                  <a:spAutoFit/>
                </a:bodyPr>
                <a:lstStyle/>
                <a:p>
                  <a:pPr algn="ctr">
                    <a:lnSpc>
                      <a:spcPct val="107000"/>
                    </a:lnSpc>
                    <a:spcAft>
                      <a:spcPts val="600"/>
                    </a:spcAft>
                  </a:pPr>
                  <a:r>
                    <a:rPr lang="en-US" sz="1200" b="1" dirty="0">
                      <a:latin typeface="Poppins" panose="00000500000000000000" pitchFamily="2" charset="0"/>
                      <a:ea typeface="Calibri" panose="020F0502020204030204" pitchFamily="34" charset="0"/>
                      <a:cs typeface="Poppins" panose="00000500000000000000" pitchFamily="2" charset="0"/>
                    </a:rPr>
                    <a:t>Entertainment</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Linear Networks</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Affiliate Fees</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Advertising</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Other</a:t>
                  </a:r>
                </a:p>
                <a:p>
                  <a:pPr marL="171450" indent="-171450" algn="just">
                    <a:lnSpc>
                      <a:spcPct val="107000"/>
                    </a:lnSpc>
                    <a:spcAft>
                      <a:spcPts val="600"/>
                    </a:spcAft>
                    <a:buFont typeface="Arial" panose="020B0604020202020204" pitchFamily="34" charset="0"/>
                    <a:buChar char="•"/>
                  </a:pPr>
                  <a:r>
                    <a:rPr lang="en-IN" sz="1000" dirty="0">
                      <a:latin typeface="Poppins" panose="00000500000000000000" pitchFamily="2" charset="0"/>
                      <a:ea typeface="Calibri" panose="020F0502020204030204" pitchFamily="34" charset="0"/>
                      <a:cs typeface="Poppins" panose="00000500000000000000" pitchFamily="2" charset="0"/>
                    </a:rPr>
                    <a:t>Direct-to-Consumer</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Subscription Fees</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Advertising</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Other</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Content Sales/ Licensing and Other</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Merchandise Distribution Licensing</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TV/VOD Distribution Licensing</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Theatrical Distribution Licensing</a:t>
                  </a:r>
                </a:p>
                <a:p>
                  <a:pPr marL="360363" indent="-171450" algn="just">
                    <a:lnSpc>
                      <a:spcPct val="107000"/>
                    </a:lnSpc>
                    <a:spcAft>
                      <a:spcPts val="600"/>
                    </a:spcAft>
                    <a:buFont typeface="Courier New" panose="02070309020205020404" pitchFamily="49" charset="0"/>
                    <a:buChar char="o"/>
                  </a:pPr>
                  <a:r>
                    <a:rPr lang="en-US" sz="1000" dirty="0">
                      <a:latin typeface="Poppins" panose="00000500000000000000" pitchFamily="2" charset="0"/>
                      <a:ea typeface="Calibri" panose="020F0502020204030204" pitchFamily="34" charset="0"/>
                      <a:cs typeface="Poppins" panose="00000500000000000000" pitchFamily="2" charset="0"/>
                    </a:rPr>
                    <a:t> Home Entertainment Distribution</a:t>
                  </a:r>
                  <a:endParaRPr lang="en-IN" sz="1000" dirty="0">
                    <a:latin typeface="Poppins" panose="00000500000000000000" pitchFamily="2" charset="0"/>
                    <a:ea typeface="Calibri" panose="020F0502020204030204" pitchFamily="34" charset="0"/>
                    <a:cs typeface="Poppins" panose="00000500000000000000" pitchFamily="2" charset="0"/>
                  </a:endParaRPr>
                </a:p>
              </p:txBody>
            </p:sp>
            <p:sp>
              <p:nvSpPr>
                <p:cNvPr id="2065" name="Rectangle 2064">
                  <a:extLst>
                    <a:ext uri="{FF2B5EF4-FFF2-40B4-BE49-F238E27FC236}">
                      <a16:creationId xmlns:a16="http://schemas.microsoft.com/office/drawing/2014/main" id="{B52A8D7D-A492-32D4-BFF4-356FF0DDF2F5}"/>
                    </a:ext>
                  </a:extLst>
                </p:cNvPr>
                <p:cNvSpPr/>
                <p:nvPr/>
              </p:nvSpPr>
              <p:spPr>
                <a:xfrm>
                  <a:off x="1424306" y="5923028"/>
                  <a:ext cx="2581262" cy="1439433"/>
                </a:xfrm>
                <a:prstGeom prst="rect">
                  <a:avLst/>
                </a:prstGeom>
              </p:spPr>
              <p:txBody>
                <a:bodyPr wrap="square">
                  <a:spAutoFit/>
                </a:bodyPr>
                <a:lstStyle/>
                <a:p>
                  <a:pPr algn="ctr">
                    <a:lnSpc>
                      <a:spcPct val="107000"/>
                    </a:lnSpc>
                    <a:spcAft>
                      <a:spcPts val="600"/>
                    </a:spcAft>
                  </a:pPr>
                  <a:r>
                    <a:rPr lang="en-US" sz="1200" b="1" dirty="0">
                      <a:latin typeface="Poppins" panose="00000500000000000000" pitchFamily="2" charset="0"/>
                      <a:ea typeface="Calibri" panose="020F0502020204030204" pitchFamily="34" charset="0"/>
                      <a:cs typeface="Poppins" panose="00000500000000000000" pitchFamily="2" charset="0"/>
                    </a:rPr>
                    <a:t>Sports</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Affiliate Fees</a:t>
                  </a:r>
                </a:p>
                <a:p>
                  <a:pPr marL="171450" indent="-171450" algn="just">
                    <a:lnSpc>
                      <a:spcPct val="107000"/>
                    </a:lnSpc>
                    <a:spcAft>
                      <a:spcPts val="600"/>
                    </a:spcAft>
                    <a:buFont typeface="Arial" panose="020B0604020202020204" pitchFamily="34" charset="0"/>
                    <a:buChar char="•"/>
                  </a:pPr>
                  <a:r>
                    <a:rPr lang="en-IN" sz="1000" dirty="0">
                      <a:latin typeface="Poppins" panose="00000500000000000000" pitchFamily="2" charset="0"/>
                      <a:ea typeface="Calibri" panose="020F0502020204030204" pitchFamily="34" charset="0"/>
                      <a:cs typeface="Poppins" panose="00000500000000000000" pitchFamily="2" charset="0"/>
                    </a:rPr>
                    <a:t>Subscription Fees</a:t>
                  </a:r>
                  <a:endParaRPr lang="en-US" sz="1000" dirty="0">
                    <a:latin typeface="Poppins" panose="00000500000000000000" pitchFamily="2" charset="0"/>
                    <a:ea typeface="Calibri" panose="020F0502020204030204" pitchFamily="34" charset="0"/>
                    <a:cs typeface="Poppins" panose="00000500000000000000" pitchFamily="2" charset="0"/>
                  </a:endParaRP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Advertising</a:t>
                  </a:r>
                </a:p>
                <a:p>
                  <a:pPr marL="171450" indent="-171450" algn="just">
                    <a:lnSpc>
                      <a:spcPct val="107000"/>
                    </a:lnSpc>
                    <a:spcAft>
                      <a:spcPts val="600"/>
                    </a:spcAft>
                    <a:buFont typeface="Arial" panose="020B0604020202020204" pitchFamily="34" charset="0"/>
                    <a:buChar char="•"/>
                  </a:pPr>
                  <a:r>
                    <a:rPr lang="en-IN" sz="1000" dirty="0">
                      <a:latin typeface="Poppins" panose="00000500000000000000" pitchFamily="2" charset="0"/>
                      <a:ea typeface="Calibri" panose="020F0502020204030204" pitchFamily="34" charset="0"/>
                      <a:cs typeface="Poppins" panose="00000500000000000000" pitchFamily="2" charset="0"/>
                    </a:rPr>
                    <a:t>TV/VOD Distribution Licensing</a:t>
                  </a:r>
                </a:p>
              </p:txBody>
            </p:sp>
            <p:sp>
              <p:nvSpPr>
                <p:cNvPr id="2066" name="Rectangle 2065">
                  <a:extLst>
                    <a:ext uri="{FF2B5EF4-FFF2-40B4-BE49-F238E27FC236}">
                      <a16:creationId xmlns:a16="http://schemas.microsoft.com/office/drawing/2014/main" id="{952039D1-28C8-2171-FF0B-5BA9BB65F92B}"/>
                    </a:ext>
                  </a:extLst>
                </p:cNvPr>
                <p:cNvSpPr/>
                <p:nvPr/>
              </p:nvSpPr>
              <p:spPr>
                <a:xfrm>
                  <a:off x="8169172" y="5741805"/>
                  <a:ext cx="2838654" cy="1911816"/>
                </a:xfrm>
                <a:prstGeom prst="rect">
                  <a:avLst/>
                </a:prstGeom>
              </p:spPr>
              <p:txBody>
                <a:bodyPr wrap="square">
                  <a:spAutoFit/>
                </a:bodyPr>
                <a:lstStyle/>
                <a:p>
                  <a:pPr algn="ctr">
                    <a:lnSpc>
                      <a:spcPct val="107000"/>
                    </a:lnSpc>
                    <a:spcAft>
                      <a:spcPts val="600"/>
                    </a:spcAft>
                  </a:pPr>
                  <a:r>
                    <a:rPr lang="en-US" sz="1200" b="1" dirty="0">
                      <a:latin typeface="Poppins" panose="00000500000000000000" pitchFamily="2" charset="0"/>
                      <a:ea typeface="Calibri" panose="020F0502020204030204" pitchFamily="34" charset="0"/>
                      <a:cs typeface="Poppins" panose="00000500000000000000" pitchFamily="2" charset="0"/>
                    </a:rPr>
                    <a:t>Experiences</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Theme Park Admissions</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Resort and Vacations</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Retail and Wholesale Sales of Merchandise, Food and Beverage</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Merchandise Licensing And Retail</a:t>
                  </a:r>
                </a:p>
                <a:p>
                  <a:pPr marL="171450" indent="-171450" algn="just">
                    <a:lnSpc>
                      <a:spcPct val="107000"/>
                    </a:lnSpc>
                    <a:spcAft>
                      <a:spcPts val="600"/>
                    </a:spcAft>
                    <a:buFont typeface="Arial" panose="020B0604020202020204" pitchFamily="34" charset="0"/>
                    <a:buChar char="•"/>
                  </a:pPr>
                  <a:r>
                    <a:rPr lang="en-US" sz="1000" dirty="0">
                      <a:latin typeface="Poppins" panose="00000500000000000000" pitchFamily="2" charset="0"/>
                      <a:ea typeface="Calibri" panose="020F0502020204030204" pitchFamily="34" charset="0"/>
                      <a:cs typeface="Poppins" panose="00000500000000000000" pitchFamily="2" charset="0"/>
                    </a:rPr>
                    <a:t>Parks Licensing and Other</a:t>
                  </a:r>
                </a:p>
              </p:txBody>
            </p:sp>
          </p:grpSp>
          <p:sp>
            <p:nvSpPr>
              <p:cNvPr id="2082" name="Freeform: Shape 2081">
                <a:extLst>
                  <a:ext uri="{FF2B5EF4-FFF2-40B4-BE49-F238E27FC236}">
                    <a16:creationId xmlns:a16="http://schemas.microsoft.com/office/drawing/2014/main" id="{638DDC00-B03F-94DD-51B5-6267F8A3024F}"/>
                  </a:ext>
                </a:extLst>
              </p:cNvPr>
              <p:cNvSpPr/>
              <p:nvPr/>
            </p:nvSpPr>
            <p:spPr>
              <a:xfrm rot="763410">
                <a:off x="3822229" y="1041843"/>
                <a:ext cx="1173576" cy="1069640"/>
              </a:xfrm>
              <a:custGeom>
                <a:avLst/>
                <a:gdLst>
                  <a:gd name="connsiteX0" fmla="*/ 1257321 w 2514643"/>
                  <a:gd name="connsiteY0" fmla="*/ 749321 h 2514643"/>
                  <a:gd name="connsiteX1" fmla="*/ 749321 w 2514643"/>
                  <a:gd name="connsiteY1" fmla="*/ 1257321 h 2514643"/>
                  <a:gd name="connsiteX2" fmla="*/ 1257321 w 2514643"/>
                  <a:gd name="connsiteY2" fmla="*/ 1765321 h 2514643"/>
                  <a:gd name="connsiteX3" fmla="*/ 1765321 w 2514643"/>
                  <a:gd name="connsiteY3" fmla="*/ 1257321 h 2514643"/>
                  <a:gd name="connsiteX4" fmla="*/ 1257321 w 2514643"/>
                  <a:gd name="connsiteY4" fmla="*/ 749321 h 2514643"/>
                  <a:gd name="connsiteX5" fmla="*/ 1143353 w 2514643"/>
                  <a:gd name="connsiteY5" fmla="*/ 0 h 2514643"/>
                  <a:gd name="connsiteX6" fmla="*/ 1371291 w 2514643"/>
                  <a:gd name="connsiteY6" fmla="*/ 0 h 2514643"/>
                  <a:gd name="connsiteX7" fmla="*/ 1380040 w 2514643"/>
                  <a:gd name="connsiteY7" fmla="*/ 235117 h 2514643"/>
                  <a:gd name="connsiteX8" fmla="*/ 1464939 w 2514643"/>
                  <a:gd name="connsiteY8" fmla="*/ 248074 h 2514643"/>
                  <a:gd name="connsiteX9" fmla="*/ 1635063 w 2514643"/>
                  <a:gd name="connsiteY9" fmla="*/ 298601 h 2514643"/>
                  <a:gd name="connsiteX10" fmla="*/ 1662178 w 2514643"/>
                  <a:gd name="connsiteY10" fmla="*/ 310659 h 2514643"/>
                  <a:gd name="connsiteX11" fmla="*/ 1787283 w 2514643"/>
                  <a:gd name="connsiteY11" fmla="*/ 111465 h 2514643"/>
                  <a:gd name="connsiteX12" fmla="*/ 1984683 w 2514643"/>
                  <a:gd name="connsiteY12" fmla="*/ 225434 h 2514643"/>
                  <a:gd name="connsiteX13" fmla="*/ 1874795 w 2514643"/>
                  <a:gd name="connsiteY13" fmla="*/ 433248 h 2514643"/>
                  <a:gd name="connsiteX14" fmla="*/ 1931497 w 2514643"/>
                  <a:gd name="connsiteY14" fmla="*/ 478356 h 2514643"/>
                  <a:gd name="connsiteX15" fmla="*/ 2079118 w 2514643"/>
                  <a:gd name="connsiteY15" fmla="*/ 636004 h 2514643"/>
                  <a:gd name="connsiteX16" fmla="*/ 2081636 w 2514643"/>
                  <a:gd name="connsiteY16" fmla="*/ 639721 h 2514643"/>
                  <a:gd name="connsiteX17" fmla="*/ 2289210 w 2514643"/>
                  <a:gd name="connsiteY17" fmla="*/ 529962 h 2514643"/>
                  <a:gd name="connsiteX18" fmla="*/ 2403179 w 2514643"/>
                  <a:gd name="connsiteY18" fmla="*/ 727361 h 2514643"/>
                  <a:gd name="connsiteX19" fmla="*/ 2203641 w 2514643"/>
                  <a:gd name="connsiteY19" fmla="*/ 852682 h 2514643"/>
                  <a:gd name="connsiteX20" fmla="*/ 2232355 w 2514643"/>
                  <a:gd name="connsiteY20" fmla="*/ 923925 h 2514643"/>
                  <a:gd name="connsiteX21" fmla="*/ 2273332 w 2514643"/>
                  <a:gd name="connsiteY21" fmla="*/ 1086082 h 2514643"/>
                  <a:gd name="connsiteX22" fmla="*/ 2279397 w 2514643"/>
                  <a:gd name="connsiteY22" fmla="*/ 1134599 h 2514643"/>
                  <a:gd name="connsiteX23" fmla="*/ 2514643 w 2514643"/>
                  <a:gd name="connsiteY23" fmla="*/ 1143353 h 2514643"/>
                  <a:gd name="connsiteX24" fmla="*/ 2514643 w 2514643"/>
                  <a:gd name="connsiteY24" fmla="*/ 1371291 h 2514643"/>
                  <a:gd name="connsiteX25" fmla="*/ 2279364 w 2514643"/>
                  <a:gd name="connsiteY25" fmla="*/ 1380046 h 2514643"/>
                  <a:gd name="connsiteX26" fmla="*/ 2271409 w 2514643"/>
                  <a:gd name="connsiteY26" fmla="*/ 1439681 h 2514643"/>
                  <a:gd name="connsiteX27" fmla="*/ 2171938 w 2514643"/>
                  <a:gd name="connsiteY27" fmla="*/ 1731855 h 2514643"/>
                  <a:gd name="connsiteX28" fmla="*/ 2165398 w 2514643"/>
                  <a:gd name="connsiteY28" fmla="*/ 1743372 h 2514643"/>
                  <a:gd name="connsiteX29" fmla="*/ 2352629 w 2514643"/>
                  <a:gd name="connsiteY29" fmla="*/ 1885135 h 2514643"/>
                  <a:gd name="connsiteX30" fmla="*/ 2221890 w 2514643"/>
                  <a:gd name="connsiteY30" fmla="*/ 2071850 h 2514643"/>
                  <a:gd name="connsiteX31" fmla="*/ 2024251 w 2514643"/>
                  <a:gd name="connsiteY31" fmla="*/ 1944144 h 2514643"/>
                  <a:gd name="connsiteX32" fmla="*/ 1994454 w 2514643"/>
                  <a:gd name="connsiteY32" fmla="*/ 1976977 h 2514643"/>
                  <a:gd name="connsiteX33" fmla="*/ 1819092 w 2514643"/>
                  <a:gd name="connsiteY33" fmla="*/ 2120993 h 2514643"/>
                  <a:gd name="connsiteX34" fmla="*/ 1800624 w 2514643"/>
                  <a:gd name="connsiteY34" fmla="*/ 2132080 h 2514643"/>
                  <a:gd name="connsiteX35" fmla="*/ 1891980 w 2514643"/>
                  <a:gd name="connsiteY35" fmla="*/ 2348677 h 2514643"/>
                  <a:gd name="connsiteX36" fmla="*/ 1685398 w 2514643"/>
                  <a:gd name="connsiteY36" fmla="*/ 2445008 h 2514643"/>
                  <a:gd name="connsiteX37" fmla="*/ 1578186 w 2514643"/>
                  <a:gd name="connsiteY37" fmla="*/ 2235777 h 2514643"/>
                  <a:gd name="connsiteX38" fmla="*/ 1540873 w 2514643"/>
                  <a:gd name="connsiteY38" fmla="*/ 2247984 h 2514643"/>
                  <a:gd name="connsiteX39" fmla="*/ 1464939 w 2514643"/>
                  <a:gd name="connsiteY39" fmla="*/ 2266570 h 2514643"/>
                  <a:gd name="connsiteX40" fmla="*/ 1380040 w 2514643"/>
                  <a:gd name="connsiteY40" fmla="*/ 2279527 h 2514643"/>
                  <a:gd name="connsiteX41" fmla="*/ 1371291 w 2514643"/>
                  <a:gd name="connsiteY41" fmla="*/ 2514643 h 2514643"/>
                  <a:gd name="connsiteX42" fmla="*/ 1143353 w 2514643"/>
                  <a:gd name="connsiteY42" fmla="*/ 2514643 h 2514643"/>
                  <a:gd name="connsiteX43" fmla="*/ 1134604 w 2514643"/>
                  <a:gd name="connsiteY43" fmla="*/ 2279527 h 2514643"/>
                  <a:gd name="connsiteX44" fmla="*/ 1049706 w 2514643"/>
                  <a:gd name="connsiteY44" fmla="*/ 2266570 h 2514643"/>
                  <a:gd name="connsiteX45" fmla="*/ 879582 w 2514643"/>
                  <a:gd name="connsiteY45" fmla="*/ 2216043 h 2514643"/>
                  <a:gd name="connsiteX46" fmla="*/ 852466 w 2514643"/>
                  <a:gd name="connsiteY46" fmla="*/ 2203985 h 2514643"/>
                  <a:gd name="connsiteX47" fmla="*/ 727361 w 2514643"/>
                  <a:gd name="connsiteY47" fmla="*/ 2403179 h 2514643"/>
                  <a:gd name="connsiteX48" fmla="*/ 529962 w 2514643"/>
                  <a:gd name="connsiteY48" fmla="*/ 2289210 h 2514643"/>
                  <a:gd name="connsiteX49" fmla="*/ 639849 w 2514643"/>
                  <a:gd name="connsiteY49" fmla="*/ 2081396 h 2514643"/>
                  <a:gd name="connsiteX50" fmla="*/ 583148 w 2514643"/>
                  <a:gd name="connsiteY50" fmla="*/ 2036288 h 2514643"/>
                  <a:gd name="connsiteX51" fmla="*/ 435527 w 2514643"/>
                  <a:gd name="connsiteY51" fmla="*/ 1878641 h 2514643"/>
                  <a:gd name="connsiteX52" fmla="*/ 433007 w 2514643"/>
                  <a:gd name="connsiteY52" fmla="*/ 1874923 h 2514643"/>
                  <a:gd name="connsiteX53" fmla="*/ 225434 w 2514643"/>
                  <a:gd name="connsiteY53" fmla="*/ 1984682 h 2514643"/>
                  <a:gd name="connsiteX54" fmla="*/ 111465 w 2514643"/>
                  <a:gd name="connsiteY54" fmla="*/ 1787283 h 2514643"/>
                  <a:gd name="connsiteX55" fmla="*/ 311004 w 2514643"/>
                  <a:gd name="connsiteY55" fmla="*/ 1661961 h 2514643"/>
                  <a:gd name="connsiteX56" fmla="*/ 282289 w 2514643"/>
                  <a:gd name="connsiteY56" fmla="*/ 1590720 h 2514643"/>
                  <a:gd name="connsiteX57" fmla="*/ 241312 w 2514643"/>
                  <a:gd name="connsiteY57" fmla="*/ 1428562 h 2514643"/>
                  <a:gd name="connsiteX58" fmla="*/ 235248 w 2514643"/>
                  <a:gd name="connsiteY58" fmla="*/ 1380045 h 2514643"/>
                  <a:gd name="connsiteX59" fmla="*/ 0 w 2514643"/>
                  <a:gd name="connsiteY59" fmla="*/ 1371291 h 2514643"/>
                  <a:gd name="connsiteX60" fmla="*/ 0 w 2514643"/>
                  <a:gd name="connsiteY60" fmla="*/ 1143353 h 2514643"/>
                  <a:gd name="connsiteX61" fmla="*/ 235281 w 2514643"/>
                  <a:gd name="connsiteY61" fmla="*/ 1134598 h 2514643"/>
                  <a:gd name="connsiteX62" fmla="*/ 243235 w 2514643"/>
                  <a:gd name="connsiteY62" fmla="*/ 1074964 h 2514643"/>
                  <a:gd name="connsiteX63" fmla="*/ 342706 w 2514643"/>
                  <a:gd name="connsiteY63" fmla="*/ 782789 h 2514643"/>
                  <a:gd name="connsiteX64" fmla="*/ 349247 w 2514643"/>
                  <a:gd name="connsiteY64" fmla="*/ 771272 h 2514643"/>
                  <a:gd name="connsiteX65" fmla="*/ 162014 w 2514643"/>
                  <a:gd name="connsiteY65" fmla="*/ 629510 h 2514643"/>
                  <a:gd name="connsiteX66" fmla="*/ 292754 w 2514643"/>
                  <a:gd name="connsiteY66" fmla="*/ 442794 h 2514643"/>
                  <a:gd name="connsiteX67" fmla="*/ 490394 w 2514643"/>
                  <a:gd name="connsiteY67" fmla="*/ 570500 h 2514643"/>
                  <a:gd name="connsiteX68" fmla="*/ 520191 w 2514643"/>
                  <a:gd name="connsiteY68" fmla="*/ 537667 h 2514643"/>
                  <a:gd name="connsiteX69" fmla="*/ 695553 w 2514643"/>
                  <a:gd name="connsiteY69" fmla="*/ 393651 h 2514643"/>
                  <a:gd name="connsiteX70" fmla="*/ 714020 w 2514643"/>
                  <a:gd name="connsiteY70" fmla="*/ 382565 h 2514643"/>
                  <a:gd name="connsiteX71" fmla="*/ 622664 w 2514643"/>
                  <a:gd name="connsiteY71" fmla="*/ 165967 h 2514643"/>
                  <a:gd name="connsiteX72" fmla="*/ 829246 w 2514643"/>
                  <a:gd name="connsiteY72" fmla="*/ 69636 h 2514643"/>
                  <a:gd name="connsiteX73" fmla="*/ 936458 w 2514643"/>
                  <a:gd name="connsiteY73" fmla="*/ 278867 h 2514643"/>
                  <a:gd name="connsiteX74" fmla="*/ 973771 w 2514643"/>
                  <a:gd name="connsiteY74" fmla="*/ 266660 h 2514643"/>
                  <a:gd name="connsiteX75" fmla="*/ 1049706 w 2514643"/>
                  <a:gd name="connsiteY75" fmla="*/ 248074 h 2514643"/>
                  <a:gd name="connsiteX76" fmla="*/ 1134604 w 2514643"/>
                  <a:gd name="connsiteY76" fmla="*/ 235117 h 251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514643" h="2514643">
                    <a:moveTo>
                      <a:pt x="1257321" y="749321"/>
                    </a:moveTo>
                    <a:cubicBezTo>
                      <a:pt x="976760" y="749321"/>
                      <a:pt x="749321" y="976760"/>
                      <a:pt x="749321" y="1257321"/>
                    </a:cubicBezTo>
                    <a:cubicBezTo>
                      <a:pt x="749321" y="1537882"/>
                      <a:pt x="976760" y="1765321"/>
                      <a:pt x="1257321" y="1765321"/>
                    </a:cubicBezTo>
                    <a:cubicBezTo>
                      <a:pt x="1537882" y="1765321"/>
                      <a:pt x="1765321" y="1537882"/>
                      <a:pt x="1765321" y="1257321"/>
                    </a:cubicBezTo>
                    <a:cubicBezTo>
                      <a:pt x="1765321" y="976760"/>
                      <a:pt x="1537882" y="749321"/>
                      <a:pt x="1257321" y="749321"/>
                    </a:cubicBezTo>
                    <a:close/>
                    <a:moveTo>
                      <a:pt x="1143353" y="0"/>
                    </a:moveTo>
                    <a:lnTo>
                      <a:pt x="1371291" y="0"/>
                    </a:lnTo>
                    <a:lnTo>
                      <a:pt x="1380040" y="235117"/>
                    </a:lnTo>
                    <a:lnTo>
                      <a:pt x="1464939" y="248074"/>
                    </a:lnTo>
                    <a:cubicBezTo>
                      <a:pt x="1523618" y="260082"/>
                      <a:pt x="1580480" y="277078"/>
                      <a:pt x="1635063" y="298601"/>
                    </a:cubicBezTo>
                    <a:lnTo>
                      <a:pt x="1662178" y="310659"/>
                    </a:lnTo>
                    <a:lnTo>
                      <a:pt x="1787283" y="111465"/>
                    </a:lnTo>
                    <a:lnTo>
                      <a:pt x="1984683" y="225434"/>
                    </a:lnTo>
                    <a:lnTo>
                      <a:pt x="1874795" y="433248"/>
                    </a:lnTo>
                    <a:lnTo>
                      <a:pt x="1931497" y="478356"/>
                    </a:lnTo>
                    <a:cubicBezTo>
                      <a:pt x="1986013" y="525580"/>
                      <a:pt x="2035521" y="578430"/>
                      <a:pt x="2079118" y="636004"/>
                    </a:cubicBezTo>
                    <a:lnTo>
                      <a:pt x="2081636" y="639721"/>
                    </a:lnTo>
                    <a:lnTo>
                      <a:pt x="2289210" y="529962"/>
                    </a:lnTo>
                    <a:lnTo>
                      <a:pt x="2403179" y="727361"/>
                    </a:lnTo>
                    <a:lnTo>
                      <a:pt x="2203641" y="852682"/>
                    </a:lnTo>
                    <a:lnTo>
                      <a:pt x="2232355" y="923925"/>
                    </a:lnTo>
                    <a:cubicBezTo>
                      <a:pt x="2250229" y="976209"/>
                      <a:pt x="2264014" y="1030389"/>
                      <a:pt x="2273332" y="1086082"/>
                    </a:cubicBezTo>
                    <a:lnTo>
                      <a:pt x="2279397" y="1134599"/>
                    </a:lnTo>
                    <a:lnTo>
                      <a:pt x="2514643" y="1143353"/>
                    </a:lnTo>
                    <a:lnTo>
                      <a:pt x="2514643" y="1371291"/>
                    </a:lnTo>
                    <a:lnTo>
                      <a:pt x="2279364" y="1380046"/>
                    </a:lnTo>
                    <a:lnTo>
                      <a:pt x="2271409" y="1439681"/>
                    </a:lnTo>
                    <a:cubicBezTo>
                      <a:pt x="2252907" y="1543261"/>
                      <a:pt x="2218924" y="1641480"/>
                      <a:pt x="2171938" y="1731855"/>
                    </a:cubicBezTo>
                    <a:lnTo>
                      <a:pt x="2165398" y="1743372"/>
                    </a:lnTo>
                    <a:lnTo>
                      <a:pt x="2352629" y="1885135"/>
                    </a:lnTo>
                    <a:lnTo>
                      <a:pt x="2221890" y="2071850"/>
                    </a:lnTo>
                    <a:lnTo>
                      <a:pt x="2024251" y="1944144"/>
                    </a:lnTo>
                    <a:lnTo>
                      <a:pt x="1994454" y="1976977"/>
                    </a:lnTo>
                    <a:cubicBezTo>
                      <a:pt x="1941571" y="2031137"/>
                      <a:pt x="1882768" y="2079490"/>
                      <a:pt x="1819092" y="2120993"/>
                    </a:cubicBezTo>
                    <a:lnTo>
                      <a:pt x="1800624" y="2132080"/>
                    </a:lnTo>
                    <a:lnTo>
                      <a:pt x="1891980" y="2348677"/>
                    </a:lnTo>
                    <a:lnTo>
                      <a:pt x="1685398" y="2445008"/>
                    </a:lnTo>
                    <a:lnTo>
                      <a:pt x="1578186" y="2235777"/>
                    </a:lnTo>
                    <a:lnTo>
                      <a:pt x="1540873" y="2247984"/>
                    </a:lnTo>
                    <a:cubicBezTo>
                      <a:pt x="1515935" y="2255109"/>
                      <a:pt x="1490611" y="2261317"/>
                      <a:pt x="1464939" y="2266570"/>
                    </a:cubicBezTo>
                    <a:lnTo>
                      <a:pt x="1380040" y="2279527"/>
                    </a:lnTo>
                    <a:lnTo>
                      <a:pt x="1371291" y="2514643"/>
                    </a:lnTo>
                    <a:lnTo>
                      <a:pt x="1143353" y="2514643"/>
                    </a:lnTo>
                    <a:lnTo>
                      <a:pt x="1134604" y="2279527"/>
                    </a:lnTo>
                    <a:lnTo>
                      <a:pt x="1049706" y="2266570"/>
                    </a:lnTo>
                    <a:cubicBezTo>
                      <a:pt x="991026" y="2254562"/>
                      <a:pt x="934164" y="2237566"/>
                      <a:pt x="879582" y="2216043"/>
                    </a:cubicBezTo>
                    <a:lnTo>
                      <a:pt x="852466" y="2203985"/>
                    </a:lnTo>
                    <a:lnTo>
                      <a:pt x="727361" y="2403179"/>
                    </a:lnTo>
                    <a:lnTo>
                      <a:pt x="529962" y="2289210"/>
                    </a:lnTo>
                    <a:lnTo>
                      <a:pt x="639849" y="2081396"/>
                    </a:lnTo>
                    <a:lnTo>
                      <a:pt x="583148" y="2036288"/>
                    </a:lnTo>
                    <a:cubicBezTo>
                      <a:pt x="528632" y="1989065"/>
                      <a:pt x="479124" y="1936215"/>
                      <a:pt x="435527" y="1878641"/>
                    </a:cubicBezTo>
                    <a:lnTo>
                      <a:pt x="433007" y="1874923"/>
                    </a:lnTo>
                    <a:lnTo>
                      <a:pt x="225434" y="1984682"/>
                    </a:lnTo>
                    <a:lnTo>
                      <a:pt x="111465" y="1787283"/>
                    </a:lnTo>
                    <a:lnTo>
                      <a:pt x="311004" y="1661961"/>
                    </a:lnTo>
                    <a:lnTo>
                      <a:pt x="282289" y="1590720"/>
                    </a:lnTo>
                    <a:cubicBezTo>
                      <a:pt x="264416" y="1538435"/>
                      <a:pt x="250630" y="1484256"/>
                      <a:pt x="241312" y="1428562"/>
                    </a:cubicBezTo>
                    <a:lnTo>
                      <a:pt x="235248" y="1380045"/>
                    </a:lnTo>
                    <a:lnTo>
                      <a:pt x="0" y="1371291"/>
                    </a:lnTo>
                    <a:lnTo>
                      <a:pt x="0" y="1143353"/>
                    </a:lnTo>
                    <a:lnTo>
                      <a:pt x="235281" y="1134598"/>
                    </a:lnTo>
                    <a:lnTo>
                      <a:pt x="243235" y="1074964"/>
                    </a:lnTo>
                    <a:cubicBezTo>
                      <a:pt x="261737" y="971383"/>
                      <a:pt x="295721" y="873165"/>
                      <a:pt x="342706" y="782789"/>
                    </a:cubicBezTo>
                    <a:lnTo>
                      <a:pt x="349247" y="771272"/>
                    </a:lnTo>
                    <a:lnTo>
                      <a:pt x="162014" y="629510"/>
                    </a:lnTo>
                    <a:lnTo>
                      <a:pt x="292754" y="442794"/>
                    </a:lnTo>
                    <a:lnTo>
                      <a:pt x="490394" y="570500"/>
                    </a:lnTo>
                    <a:lnTo>
                      <a:pt x="520191" y="537667"/>
                    </a:lnTo>
                    <a:cubicBezTo>
                      <a:pt x="573074" y="483508"/>
                      <a:pt x="631877" y="435154"/>
                      <a:pt x="695553" y="393651"/>
                    </a:cubicBezTo>
                    <a:lnTo>
                      <a:pt x="714020" y="382565"/>
                    </a:lnTo>
                    <a:lnTo>
                      <a:pt x="622664" y="165967"/>
                    </a:lnTo>
                    <a:lnTo>
                      <a:pt x="829246" y="69636"/>
                    </a:lnTo>
                    <a:lnTo>
                      <a:pt x="936458" y="278867"/>
                    </a:lnTo>
                    <a:lnTo>
                      <a:pt x="973771" y="266660"/>
                    </a:lnTo>
                    <a:cubicBezTo>
                      <a:pt x="998709" y="259536"/>
                      <a:pt x="1024033" y="253327"/>
                      <a:pt x="1049706" y="248074"/>
                    </a:cubicBezTo>
                    <a:lnTo>
                      <a:pt x="1134604" y="235117"/>
                    </a:lnTo>
                    <a:close/>
                  </a:path>
                </a:pathLst>
              </a:custGeom>
              <a:solidFill>
                <a:schemeClr val="accent4">
                  <a:lumMod val="75000"/>
                </a:schemeClr>
              </a:solidFill>
              <a:ln>
                <a:noFill/>
              </a:ln>
              <a:scene3d>
                <a:camera prst="perspectiveFront"/>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99" tIns="10850" rIns="21699" bIns="10850" numCol="1" spcCol="0" rtlCol="0" fromWordArt="0" anchor="ctr" anchorCtr="0" forceAA="0" compatLnSpc="1">
                <a:prstTxWarp prst="textNoShape">
                  <a:avLst/>
                </a:prstTxWarp>
                <a:noAutofit/>
              </a:bodyPr>
              <a:lstStyle/>
              <a:p>
                <a:pPr algn="ctr"/>
                <a:endParaRPr lang="en-IN" sz="300" dirty="0">
                  <a:latin typeface="Poppins" panose="00000500000000000000" pitchFamily="2" charset="0"/>
                  <a:cs typeface="Poppins" panose="00000500000000000000" pitchFamily="2" charset="0"/>
                </a:endParaRPr>
              </a:p>
            </p:txBody>
          </p:sp>
          <p:pic>
            <p:nvPicPr>
              <p:cNvPr id="2083" name="Graphic 2082" descr="Briefcase">
                <a:extLst>
                  <a:ext uri="{FF2B5EF4-FFF2-40B4-BE49-F238E27FC236}">
                    <a16:creationId xmlns:a16="http://schemas.microsoft.com/office/drawing/2014/main" id="{810983DD-C880-88B2-3B96-143E276ED8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3344" y="1412048"/>
                <a:ext cx="349925" cy="312088"/>
              </a:xfrm>
              <a:prstGeom prst="rect">
                <a:avLst/>
              </a:prstGeom>
            </p:spPr>
          </p:pic>
        </p:grpSp>
        <p:pic>
          <p:nvPicPr>
            <p:cNvPr id="5122" name="Picture 2" descr="Cinema icon">
              <a:extLst>
                <a:ext uri="{FF2B5EF4-FFF2-40B4-BE49-F238E27FC236}">
                  <a16:creationId xmlns:a16="http://schemas.microsoft.com/office/drawing/2014/main" id="{F0F2ACAF-0BEF-A32C-3F7D-9B00C2576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752" y="3475180"/>
              <a:ext cx="388686" cy="32745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ports icon">
              <a:extLst>
                <a:ext uri="{FF2B5EF4-FFF2-40B4-BE49-F238E27FC236}">
                  <a16:creationId xmlns:a16="http://schemas.microsoft.com/office/drawing/2014/main" id="{8BCD65DB-DFBF-D315-E153-8F7A756A85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0327" y="3363164"/>
              <a:ext cx="424873" cy="3845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ating icon">
              <a:extLst>
                <a:ext uri="{FF2B5EF4-FFF2-40B4-BE49-F238E27FC236}">
                  <a16:creationId xmlns:a16="http://schemas.microsoft.com/office/drawing/2014/main" id="{E4C97BB3-F0BE-C0E7-7836-FB3970F6B7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3093" y="2518125"/>
              <a:ext cx="306194" cy="306194"/>
            </a:xfrm>
            <a:prstGeom prst="rect">
              <a:avLst/>
            </a:prstGeom>
            <a:noFill/>
            <a:extLst>
              <a:ext uri="{909E8E84-426E-40DD-AFC4-6F175D3DCCD1}">
                <a14:hiddenFill xmlns:a14="http://schemas.microsoft.com/office/drawing/2010/main">
                  <a:solidFill>
                    <a:srgbClr val="FFFFFF"/>
                  </a:solidFill>
                </a14:hiddenFill>
              </a:ext>
            </a:extLst>
          </p:spPr>
        </p:pic>
      </p:grpSp>
      <p:sp>
        <p:nvSpPr>
          <p:cNvPr id="2086" name="TextBox 2085">
            <a:extLst>
              <a:ext uri="{FF2B5EF4-FFF2-40B4-BE49-F238E27FC236}">
                <a16:creationId xmlns:a16="http://schemas.microsoft.com/office/drawing/2014/main" id="{5AB85D5C-988E-B610-BBCD-093242B42662}"/>
              </a:ext>
            </a:extLst>
          </p:cNvPr>
          <p:cNvSpPr txBox="1"/>
          <p:nvPr/>
        </p:nvSpPr>
        <p:spPr>
          <a:xfrm>
            <a:off x="8791" y="890198"/>
            <a:ext cx="3576105" cy="5124480"/>
          </a:xfrm>
          <a:prstGeom prst="rect">
            <a:avLst/>
          </a:prstGeom>
          <a:noFill/>
        </p:spPr>
        <p:txBody>
          <a:bodyPr wrap="square" rtlCol="0" anchor="b">
            <a:spAutoFit/>
          </a:bodyPr>
          <a:lstStyle/>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Walt Disney Company, along with its subsidiaries, is a globally diversified entertainment conglomerate, operating in three key business segments: Sports, Entertainment, and Experiences.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a:t>
            </a:r>
            <a:r>
              <a:rPr lang="en-US" sz="1100" b="1" dirty="0">
                <a:latin typeface="Poppins" panose="00000500000000000000" pitchFamily="2" charset="0"/>
                <a:cs typeface="Poppins" panose="00000500000000000000" pitchFamily="2" charset="0"/>
              </a:rPr>
              <a:t>Entertainment</a:t>
            </a:r>
            <a:r>
              <a:rPr lang="en-US" sz="1100" dirty="0">
                <a:latin typeface="Poppins" panose="00000500000000000000" pitchFamily="2" charset="0"/>
                <a:cs typeface="Poppins" panose="00000500000000000000" pitchFamily="2" charset="0"/>
              </a:rPr>
              <a:t> segment covers the Company’s global activities in film, television, and direct-to-consumer (DTC) video streaming, excluding sports content. Key business areas within Entertainment include linear networks, DTC services, content sales and licensing, and other related activities.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a:t>
            </a:r>
            <a:r>
              <a:rPr lang="en-US" sz="1100" b="1" dirty="0">
                <a:latin typeface="Poppins" panose="00000500000000000000" pitchFamily="2" charset="0"/>
                <a:cs typeface="Poppins" panose="00000500000000000000" pitchFamily="2" charset="0"/>
              </a:rPr>
              <a:t>Sports</a:t>
            </a:r>
            <a:r>
              <a:rPr lang="en-US" sz="1100" dirty="0">
                <a:latin typeface="Poppins" panose="00000500000000000000" pitchFamily="2" charset="0"/>
                <a:cs typeface="Poppins" panose="00000500000000000000" pitchFamily="2" charset="0"/>
              </a:rPr>
              <a:t> segment focuses on global sports content production and distribution, both through television and DTC platforms. Major business lines include ESPN (domestic and international) and Star (India). The primary revenue sources for this segment are affiliate fees, advertising, subscription fees, and other earnings.</a:t>
            </a:r>
          </a:p>
          <a:p>
            <a:pPr marL="285750" indent="-285750" algn="just">
              <a:spcAft>
                <a:spcPts val="1200"/>
              </a:spcAft>
              <a:buFont typeface="Arial" panose="020B0604020202020204" pitchFamily="34" charset="0"/>
              <a:buChar char="•"/>
            </a:pPr>
            <a:r>
              <a:rPr lang="en-US" sz="1100" dirty="0">
                <a:latin typeface="Poppins" panose="00000500000000000000" pitchFamily="2" charset="0"/>
                <a:cs typeface="Poppins" panose="00000500000000000000" pitchFamily="2" charset="0"/>
              </a:rPr>
              <a:t>The </a:t>
            </a:r>
            <a:r>
              <a:rPr lang="en-US" sz="1100" b="1" dirty="0">
                <a:latin typeface="Poppins" panose="00000500000000000000" pitchFamily="2" charset="0"/>
                <a:cs typeface="Poppins" panose="00000500000000000000" pitchFamily="2" charset="0"/>
              </a:rPr>
              <a:t>Experiences</a:t>
            </a:r>
            <a:r>
              <a:rPr lang="en-US" sz="1100" dirty="0">
                <a:latin typeface="Poppins" panose="00000500000000000000" pitchFamily="2" charset="0"/>
                <a:cs typeface="Poppins" panose="00000500000000000000" pitchFamily="2" charset="0"/>
              </a:rPr>
              <a:t> segment includes Parks and Experiences, as well as Consumer Products. Revenue in this segment comes from theme park admissions, resort vacations, food and beverage sales, merchandise, retail, and licensing.</a:t>
            </a:r>
          </a:p>
        </p:txBody>
      </p:sp>
      <p:sp>
        <p:nvSpPr>
          <p:cNvPr id="2087" name="TextBox 2086">
            <a:extLst>
              <a:ext uri="{FF2B5EF4-FFF2-40B4-BE49-F238E27FC236}">
                <a16:creationId xmlns:a16="http://schemas.microsoft.com/office/drawing/2014/main" id="{6A3CE170-04FE-A015-5C2F-FF08093D1329}"/>
              </a:ext>
            </a:extLst>
          </p:cNvPr>
          <p:cNvSpPr txBox="1"/>
          <p:nvPr/>
        </p:nvSpPr>
        <p:spPr>
          <a:xfrm>
            <a:off x="283993" y="6591528"/>
            <a:ext cx="5228537" cy="223138"/>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Annual Report (Annual Financial Report-Fiscal Year 2023), Company Website, etc.</a:t>
            </a:r>
          </a:p>
        </p:txBody>
      </p:sp>
    </p:spTree>
    <p:extLst>
      <p:ext uri="{BB962C8B-B14F-4D97-AF65-F5344CB8AC3E}">
        <p14:creationId xmlns:p14="http://schemas.microsoft.com/office/powerpoint/2010/main" val="33085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86">
                                            <p:txEl>
                                              <p:pRg st="0" end="0"/>
                                            </p:txEl>
                                          </p:spTgt>
                                        </p:tgtEl>
                                        <p:attrNameLst>
                                          <p:attrName>style.visibility</p:attrName>
                                        </p:attrNameLst>
                                      </p:cBhvr>
                                      <p:to>
                                        <p:strVal val="visible"/>
                                      </p:to>
                                    </p:set>
                                    <p:animEffect transition="in" filter="fade">
                                      <p:cBhvr>
                                        <p:cTn id="7" dur="500"/>
                                        <p:tgtEl>
                                          <p:spTgt spid="2086">
                                            <p:txEl>
                                              <p:pRg st="0" end="0"/>
                                            </p:txEl>
                                          </p:spTgt>
                                        </p:tgtEl>
                                      </p:cBhvr>
                                    </p:animEffect>
                                    <p:anim calcmode="lin" valueType="num">
                                      <p:cBhvr>
                                        <p:cTn id="8" dur="500" fill="hold"/>
                                        <p:tgtEl>
                                          <p:spTgt spid="208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08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86">
                                            <p:txEl>
                                              <p:pRg st="1" end="1"/>
                                            </p:txEl>
                                          </p:spTgt>
                                        </p:tgtEl>
                                        <p:attrNameLst>
                                          <p:attrName>style.visibility</p:attrName>
                                        </p:attrNameLst>
                                      </p:cBhvr>
                                      <p:to>
                                        <p:strVal val="visible"/>
                                      </p:to>
                                    </p:set>
                                    <p:animEffect transition="in" filter="fade">
                                      <p:cBhvr>
                                        <p:cTn id="14" dur="500"/>
                                        <p:tgtEl>
                                          <p:spTgt spid="2086">
                                            <p:txEl>
                                              <p:pRg st="1" end="1"/>
                                            </p:txEl>
                                          </p:spTgt>
                                        </p:tgtEl>
                                      </p:cBhvr>
                                    </p:animEffect>
                                    <p:anim calcmode="lin" valueType="num">
                                      <p:cBhvr>
                                        <p:cTn id="15" dur="500" fill="hold"/>
                                        <p:tgtEl>
                                          <p:spTgt spid="2086">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0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86">
                                            <p:txEl>
                                              <p:pRg st="2" end="2"/>
                                            </p:txEl>
                                          </p:spTgt>
                                        </p:tgtEl>
                                        <p:attrNameLst>
                                          <p:attrName>style.visibility</p:attrName>
                                        </p:attrNameLst>
                                      </p:cBhvr>
                                      <p:to>
                                        <p:strVal val="visible"/>
                                      </p:to>
                                    </p:set>
                                    <p:animEffect transition="in" filter="fade">
                                      <p:cBhvr>
                                        <p:cTn id="21" dur="500"/>
                                        <p:tgtEl>
                                          <p:spTgt spid="2086">
                                            <p:txEl>
                                              <p:pRg st="2" end="2"/>
                                            </p:txEl>
                                          </p:spTgt>
                                        </p:tgtEl>
                                      </p:cBhvr>
                                    </p:animEffect>
                                    <p:anim calcmode="lin" valueType="num">
                                      <p:cBhvr>
                                        <p:cTn id="22" dur="500" fill="hold"/>
                                        <p:tgtEl>
                                          <p:spTgt spid="2086">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0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86">
                                            <p:txEl>
                                              <p:pRg st="3" end="3"/>
                                            </p:txEl>
                                          </p:spTgt>
                                        </p:tgtEl>
                                        <p:attrNameLst>
                                          <p:attrName>style.visibility</p:attrName>
                                        </p:attrNameLst>
                                      </p:cBhvr>
                                      <p:to>
                                        <p:strVal val="visible"/>
                                      </p:to>
                                    </p:set>
                                    <p:animEffect transition="in" filter="fade">
                                      <p:cBhvr>
                                        <p:cTn id="28" dur="500"/>
                                        <p:tgtEl>
                                          <p:spTgt spid="2086">
                                            <p:txEl>
                                              <p:pRg st="3" end="3"/>
                                            </p:txEl>
                                          </p:spTgt>
                                        </p:tgtEl>
                                      </p:cBhvr>
                                    </p:animEffect>
                                    <p:anim calcmode="lin" valueType="num">
                                      <p:cBhvr>
                                        <p:cTn id="29" dur="500" fill="hold"/>
                                        <p:tgtEl>
                                          <p:spTgt spid="2086">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0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2085"/>
                                        </p:tgtEl>
                                        <p:attrNameLst>
                                          <p:attrName>style.visibility</p:attrName>
                                        </p:attrNameLst>
                                      </p:cBhvr>
                                      <p:to>
                                        <p:strVal val="visible"/>
                                      </p:to>
                                    </p:set>
                                    <p:animEffect transition="in" filter="wheel(4)">
                                      <p:cBhvr>
                                        <p:cTn id="35" dur="2000"/>
                                        <p:tgtEl>
                                          <p:spTgt spid="2085"/>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2087"/>
                                        </p:tgtEl>
                                        <p:attrNameLst>
                                          <p:attrName>style.visibility</p:attrName>
                                        </p:attrNameLst>
                                      </p:cBhvr>
                                      <p:to>
                                        <p:strVal val="visible"/>
                                      </p:to>
                                    </p:set>
                                    <p:animEffect transition="in" filter="circle(in)">
                                      <p:cBhvr>
                                        <p:cTn id="38" dur="2000"/>
                                        <p:tgtEl>
                                          <p:spTgt spid="2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6" grpId="0" build="p"/>
      <p:bldP spid="208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9967</TotalTime>
  <Words>3729</Words>
  <Application>Microsoft Office PowerPoint</Application>
  <PresentationFormat>Widescreen</PresentationFormat>
  <Paragraphs>310</Paragraphs>
  <Slides>17</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맑은 고딕</vt:lpstr>
      <vt:lpstr>Algerian</vt:lpstr>
      <vt:lpstr>Aptos</vt:lpstr>
      <vt:lpstr>Aptos Display</vt:lpstr>
      <vt:lpstr>Arial</vt:lpstr>
      <vt:lpstr>Berlin Sans FB</vt:lpstr>
      <vt:lpstr>Berlin Sans FB Demi</vt:lpstr>
      <vt:lpstr>Calibri</vt:lpstr>
      <vt:lpstr>Cambria</vt:lpstr>
      <vt:lpstr>Courier New</vt:lpstr>
      <vt:lpstr>Georgia</vt:lpstr>
      <vt:lpstr>Lato</vt:lpstr>
      <vt:lpstr>Poppins</vt:lpstr>
      <vt:lpstr>Office Theme</vt:lpstr>
      <vt:lpstr>PowerPoint Presentation</vt:lpstr>
      <vt:lpstr>PowerPoint Presentation</vt:lpstr>
      <vt:lpstr>INDUSTRY SPECIFIC INSIGHTS</vt:lpstr>
      <vt:lpstr>PowerPoint Presentation</vt:lpstr>
      <vt:lpstr>PowerPoint Presentation</vt:lpstr>
      <vt:lpstr>PowerPoint Presentation</vt:lpstr>
      <vt:lpstr>PowerPoint Presentation</vt:lpstr>
      <vt:lpstr>COMPANY SPECIFIC INSIGHTS</vt:lpstr>
      <vt:lpstr>PowerPoint Presentation</vt:lpstr>
      <vt:lpstr>PowerPoint Presentation</vt:lpstr>
      <vt:lpstr>PowerPoint Presentation</vt:lpstr>
      <vt:lpstr>PowerPoint Presentation</vt:lpstr>
      <vt:lpstr>PowerPoint Presentation</vt:lpstr>
      <vt:lpstr>OPPORTUNITIES FOR CAPGEMINI</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Hade</dc:creator>
  <cp:lastModifiedBy>Aniket Hade</cp:lastModifiedBy>
  <cp:revision>82</cp:revision>
  <dcterms:created xsi:type="dcterms:W3CDTF">2024-09-28T05:24:27Z</dcterms:created>
  <dcterms:modified xsi:type="dcterms:W3CDTF">2024-12-22T21:06:13Z</dcterms:modified>
</cp:coreProperties>
</file>