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81" r:id="rId19"/>
    <p:sldId id="282" r:id="rId20"/>
    <p:sldId id="273" r:id="rId21"/>
    <p:sldId id="276" r:id="rId22"/>
    <p:sldId id="277" r:id="rId23"/>
    <p:sldId id="278" r:id="rId24"/>
    <p:sldId id="279" r:id="rId25"/>
    <p:sldId id="280" r:id="rId26"/>
    <p:sldId id="286" r:id="rId27"/>
    <p:sldId id="283" r:id="rId28"/>
    <p:sldId id="284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04-Aug-19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add-ons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YOUTUBE VIDEO.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1" t="10102" r="33908" b="44440"/>
          <a:stretch>
            <a:fillRect/>
          </a:stretch>
        </p:blipFill>
        <p:spPr bwMode="auto">
          <a:xfrm>
            <a:off x="762000" y="1600200"/>
            <a:ext cx="736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add-ons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1752600"/>
            <a:ext cx="5176783" cy="454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style-- must</a:t>
            </a:r>
          </a:p>
          <a:p>
            <a:r>
              <a:rPr lang="en-US" dirty="0" smtClean="0"/>
              <a:t>Outline color</a:t>
            </a:r>
          </a:p>
          <a:p>
            <a:r>
              <a:rPr lang="en-US" dirty="0" smtClean="0"/>
              <a:t>Outline width</a:t>
            </a:r>
          </a:p>
          <a:p>
            <a:r>
              <a:rPr lang="en-US" dirty="0" smtClean="0"/>
              <a:t>Outline offset– space to margin and 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mouse is moved over change the style of the content.</a:t>
            </a:r>
          </a:p>
          <a:p>
            <a:r>
              <a:rPr lang="en-US" dirty="0" smtClean="0"/>
              <a:t>:hover</a:t>
            </a:r>
          </a:p>
          <a:p>
            <a:r>
              <a:rPr lang="en-US" dirty="0" smtClean="0"/>
              <a:t>:focus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37" t="47141" r="49053" b="-1017"/>
          <a:stretch>
            <a:fillRect/>
          </a:stretch>
        </p:blipFill>
        <p:spPr bwMode="auto">
          <a:xfrm>
            <a:off x="381000" y="1676400"/>
            <a:ext cx="4419600" cy="407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4611" t="43213" r="76504" b="41073"/>
          <a:stretch>
            <a:fillRect/>
          </a:stretch>
        </p:blipFill>
        <p:spPr bwMode="auto">
          <a:xfrm>
            <a:off x="4909123" y="2438399"/>
            <a:ext cx="3853877" cy="206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change of few elements in a particular way.</a:t>
            </a:r>
          </a:p>
          <a:p>
            <a:r>
              <a:rPr lang="en-US" dirty="0" smtClean="0"/>
              <a:t>We can use elements in such cases.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0" t="30305" r="50000" b="44441"/>
          <a:stretch>
            <a:fillRect/>
          </a:stretch>
        </p:blipFill>
        <p:spPr bwMode="auto">
          <a:xfrm>
            <a:off x="838200" y="1828800"/>
            <a:ext cx="678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,After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::after is a pseudo element which allows you to insert content onto a page from CSS.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::before is exactly the same only it inserts the content before any other content in the HTML instead of after. 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p ::after                            p ::before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}</a:t>
            </a:r>
          </a:p>
          <a:p>
            <a:pPr>
              <a:buNone/>
            </a:pPr>
            <a:r>
              <a:rPr lang="en-US" dirty="0" smtClean="0"/>
              <a:t>							{</a:t>
            </a:r>
          </a:p>
          <a:p>
            <a:pPr>
              <a:buNone/>
            </a:pPr>
            <a:r>
              <a:rPr lang="en-US" dirty="0" smtClean="0"/>
              <a:t>						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&lt;article&gt;  -- specifies it as an article</a:t>
            </a:r>
          </a:p>
          <a:p>
            <a:r>
              <a:rPr lang="en-US" dirty="0" smtClean="0"/>
              <a:t>&lt;aside&gt;	--- keeps the text aside from header</a:t>
            </a:r>
          </a:p>
          <a:p>
            <a:r>
              <a:rPr lang="en-US" dirty="0" smtClean="0"/>
              <a:t>&lt;mark&gt; --- highlights the text that is present in mark tag.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	--- used for providing navigation property</a:t>
            </a:r>
          </a:p>
          <a:p>
            <a:r>
              <a:rPr lang="en-US" dirty="0" smtClean="0"/>
              <a:t>&lt;meter&gt; -- to measure data in a given range.</a:t>
            </a:r>
          </a:p>
          <a:p>
            <a:r>
              <a:rPr lang="en-US" dirty="0" smtClean="0"/>
              <a:t>Summary – details on dropdown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image dull or making it more transparent.</a:t>
            </a:r>
          </a:p>
          <a:p>
            <a:r>
              <a:rPr lang="en-US" dirty="0" smtClean="0"/>
              <a:t>When applying for body which has images in background the text also turns opaque how to solve it?</a:t>
            </a:r>
          </a:p>
          <a:p>
            <a:r>
              <a:rPr lang="en-US" dirty="0" smtClean="0"/>
              <a:t>Opacity 0.1;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Rounded corner-- border-radius: 15px;</a:t>
            </a:r>
          </a:p>
          <a:p>
            <a:r>
              <a:rPr lang="en-US" dirty="0" smtClean="0"/>
              <a:t>Images in border– design</a:t>
            </a:r>
          </a:p>
          <a:p>
            <a:pPr>
              <a:buNone/>
            </a:pPr>
            <a:r>
              <a:rPr lang="en-US" dirty="0" smtClean="0"/>
              <a:t>		 { </a:t>
            </a:r>
          </a:p>
          <a:p>
            <a:pPr>
              <a:buNone/>
            </a:pPr>
            <a:r>
              <a:rPr lang="en-US" dirty="0" smtClean="0"/>
              <a:t>		border: 10px solid transparent;</a:t>
            </a:r>
          </a:p>
          <a:p>
            <a:pPr>
              <a:buNone/>
            </a:pPr>
            <a:r>
              <a:rPr lang="en-US" dirty="0" smtClean="0"/>
              <a:t>		  border-image: </a:t>
            </a:r>
            <a:r>
              <a:rPr lang="en-US" dirty="0" err="1" smtClean="0"/>
              <a:t>url</a:t>
            </a:r>
            <a:r>
              <a:rPr lang="en-US" dirty="0" smtClean="0"/>
              <a:t>(border.jpg) 30 round;}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Shadows in box</a:t>
            </a:r>
          </a:p>
          <a:p>
            <a:pPr lvl="1"/>
            <a:r>
              <a:rPr lang="en-US" dirty="0" smtClean="0"/>
              <a:t>box shadow: 2px </a:t>
            </a:r>
            <a:r>
              <a:rPr lang="en-US" dirty="0" err="1" smtClean="0"/>
              <a:t>2px</a:t>
            </a:r>
            <a:r>
              <a:rPr lang="en-US" dirty="0" smtClean="0"/>
              <a:t> </a:t>
            </a:r>
            <a:r>
              <a:rPr lang="en-US" dirty="0" err="1" smtClean="0"/>
              <a:t>2px</a:t>
            </a:r>
            <a:r>
              <a:rPr lang="en-US" dirty="0" smtClean="0"/>
              <a:t> red;</a:t>
            </a:r>
          </a:p>
          <a:p>
            <a:r>
              <a:rPr lang="en-US" dirty="0" smtClean="0"/>
              <a:t>Shadows in text</a:t>
            </a:r>
          </a:p>
          <a:p>
            <a:pPr lvl="1"/>
            <a:r>
              <a:rPr lang="en-US" dirty="0" smtClean="0"/>
              <a:t>Text shadow : 2px </a:t>
            </a:r>
            <a:r>
              <a:rPr lang="en-US" dirty="0" err="1" smtClean="0"/>
              <a:t>2px</a:t>
            </a:r>
            <a:r>
              <a:rPr lang="en-US" dirty="0" smtClean="0"/>
              <a:t> </a:t>
            </a:r>
            <a:r>
              <a:rPr lang="en-US" dirty="0" err="1" smtClean="0"/>
              <a:t>2px</a:t>
            </a:r>
            <a:r>
              <a:rPr lang="en-US" dirty="0" smtClean="0"/>
              <a:t> red;</a:t>
            </a:r>
          </a:p>
          <a:p>
            <a:r>
              <a:rPr lang="en-US" dirty="0" smtClean="0"/>
              <a:t>Multiple shadow- separated by ,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C:\Users\GOPINATH\Desktop\css-box-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267200"/>
            <a:ext cx="3810000" cy="1514475"/>
          </a:xfrm>
          <a:prstGeom prst="rect">
            <a:avLst/>
          </a:prstGeom>
          <a:noFill/>
        </p:spPr>
      </p:pic>
      <p:pic>
        <p:nvPicPr>
          <p:cNvPr id="6" name="Picture 3" descr="C:\Users\GOPINATH\Desktop\R3rg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14800"/>
            <a:ext cx="3552825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transformation</a:t>
            </a:r>
          </a:p>
          <a:p>
            <a:pPr lvl="1"/>
            <a:r>
              <a:rPr lang="en-US" dirty="0" smtClean="0"/>
              <a:t>transform : rotate(30 deg);</a:t>
            </a:r>
          </a:p>
          <a:p>
            <a:pPr lvl="1"/>
            <a:r>
              <a:rPr lang="en-US" dirty="0" smtClean="0"/>
              <a:t> transform :translate(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Scale --- </a:t>
            </a:r>
            <a:r>
              <a:rPr lang="en-US" dirty="0" err="1" smtClean="0"/>
              <a:t>x,y</a:t>
            </a:r>
            <a:r>
              <a:rPr lang="en-US" dirty="0" smtClean="0"/>
              <a:t> scale</a:t>
            </a:r>
          </a:p>
          <a:p>
            <a:pPr lvl="1"/>
            <a:r>
              <a:rPr lang="en-US" dirty="0" smtClean="0"/>
              <a:t>Skew- </a:t>
            </a:r>
            <a:r>
              <a:rPr lang="en-US" dirty="0" err="1" smtClean="0"/>
              <a:t>x,y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transformations???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– State change smoothly</a:t>
            </a:r>
          </a:p>
          <a:p>
            <a:r>
              <a:rPr lang="en-US" dirty="0" smtClean="0"/>
              <a:t>transition-delay</a:t>
            </a:r>
          </a:p>
          <a:p>
            <a:r>
              <a:rPr lang="en-US" dirty="0" smtClean="0"/>
              <a:t>transition-duration - must</a:t>
            </a:r>
          </a:p>
          <a:p>
            <a:r>
              <a:rPr lang="en-US" dirty="0" smtClean="0"/>
              <a:t>transition-property</a:t>
            </a:r>
          </a:p>
          <a:p>
            <a:r>
              <a:rPr lang="en-US" dirty="0" smtClean="0"/>
              <a:t>transition-timing-function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Animation-changing from one style to another.</a:t>
            </a:r>
          </a:p>
          <a:p>
            <a:r>
              <a:rPr lang="en-US" dirty="0" smtClean="0"/>
              <a:t>Animation name</a:t>
            </a:r>
          </a:p>
          <a:p>
            <a:r>
              <a:rPr lang="en-US" dirty="0" smtClean="0"/>
              <a:t>Animation duration</a:t>
            </a:r>
          </a:p>
          <a:p>
            <a:r>
              <a:rPr lang="en-US" dirty="0" smtClean="0"/>
              <a:t>Animation delay</a:t>
            </a:r>
          </a:p>
          <a:p>
            <a:r>
              <a:rPr lang="en-US" dirty="0" smtClean="0"/>
              <a:t>Animation direction</a:t>
            </a:r>
          </a:p>
          <a:p>
            <a:r>
              <a:rPr lang="en-US" dirty="0" smtClean="0"/>
              <a:t>Animation iteration count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42" t="29542" r="39334" b="14290"/>
          <a:stretch>
            <a:fillRect/>
          </a:stretch>
        </p:blipFill>
        <p:spPr bwMode="auto">
          <a:xfrm>
            <a:off x="533400" y="16764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</a:p>
          <a:p>
            <a:r>
              <a:rPr lang="en-US" dirty="0" smtClean="0"/>
              <a:t>Button styling</a:t>
            </a:r>
          </a:p>
          <a:p>
            <a:r>
              <a:rPr lang="en-US" dirty="0" smtClean="0"/>
              <a:t>Resizing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Tooltip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&lt;Time&gt;	--- just to specify it as time</a:t>
            </a:r>
          </a:p>
          <a:p>
            <a:r>
              <a:rPr lang="en-US" dirty="0" smtClean="0"/>
              <a:t>&lt;Section&gt; --- different sections in a file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wbr</a:t>
            </a:r>
            <a:r>
              <a:rPr lang="en-US" dirty="0" smtClean="0"/>
              <a:t>&gt;----Word break</a:t>
            </a:r>
          </a:p>
          <a:p>
            <a:r>
              <a:rPr lang="en-US" dirty="0" smtClean="0"/>
              <a:t>&lt;Date&gt; -- date format (  input type)  </a:t>
            </a:r>
          </a:p>
          <a:p>
            <a:r>
              <a:rPr lang="en-US" dirty="0" smtClean="0"/>
              <a:t>Figure caption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Layout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7489" r="1053" b="4515"/>
          <a:stretch>
            <a:fillRect/>
          </a:stretch>
        </p:blipFill>
        <p:spPr bwMode="auto">
          <a:xfrm>
            <a:off x="457200" y="2057400"/>
            <a:ext cx="716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31838"/>
          </a:xfrm>
        </p:spPr>
        <p:txBody>
          <a:bodyPr/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15153" r="10244" b="24237"/>
          <a:stretch>
            <a:fillRect/>
          </a:stretch>
        </p:blipFill>
        <p:spPr bwMode="auto">
          <a:xfrm>
            <a:off x="685800" y="990600"/>
            <a:ext cx="56853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4977" t="11785" r="13083" b="49492"/>
          <a:stretch>
            <a:fillRect/>
          </a:stretch>
        </p:blipFill>
        <p:spPr bwMode="auto">
          <a:xfrm>
            <a:off x="762000" y="3657600"/>
            <a:ext cx="70104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418" r="50947" b="12452"/>
          <a:stretch>
            <a:fillRect/>
          </a:stretch>
        </p:blipFill>
        <p:spPr bwMode="auto">
          <a:xfrm>
            <a:off x="533400" y="12954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30305" r="55679" b="12452"/>
          <a:stretch>
            <a:fillRect/>
          </a:stretch>
        </p:blipFill>
        <p:spPr bwMode="auto">
          <a:xfrm>
            <a:off x="4953000" y="1371600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&lt;canvas&gt;	--- container for graphics, needs </a:t>
            </a:r>
            <a:r>
              <a:rPr lang="en-US" dirty="0" err="1" smtClean="0"/>
              <a:t>javascript</a:t>
            </a:r>
            <a:r>
              <a:rPr lang="en-US" dirty="0" smtClean="0"/>
              <a:t> to be embedded to draw elements.</a:t>
            </a:r>
          </a:p>
          <a:p>
            <a:pPr>
              <a:buNone/>
            </a:pPr>
            <a:r>
              <a:rPr lang="en-US" dirty="0" smtClean="0"/>
              <a:t>	-game application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SVG 	--- </a:t>
            </a:r>
            <a:r>
              <a:rPr lang="en-US" dirty="0" err="1" smtClean="0"/>
              <a:t>Scaleable</a:t>
            </a:r>
            <a:r>
              <a:rPr lang="en-US" dirty="0" smtClean="0"/>
              <a:t> Vector Graphics</a:t>
            </a:r>
          </a:p>
          <a:p>
            <a:pPr lvl="1"/>
            <a:r>
              <a:rPr lang="en-US" dirty="0" smtClean="0"/>
              <a:t>Circle, rectangle, rounded rectangle, polygon</a:t>
            </a:r>
          </a:p>
          <a:p>
            <a:r>
              <a:rPr lang="en-US" dirty="0" smtClean="0"/>
              <a:t>SVG- 2D ,predefined, event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Tags and 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37" t="8418" r="48107" b="39390"/>
          <a:stretch>
            <a:fillRect/>
          </a:stretch>
        </p:blipFill>
        <p:spPr bwMode="auto">
          <a:xfrm>
            <a:off x="228600" y="1295400"/>
            <a:ext cx="485221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t="10102" r="53618" b="41073"/>
          <a:stretch>
            <a:fillRect/>
          </a:stretch>
        </p:blipFill>
        <p:spPr bwMode="auto">
          <a:xfrm>
            <a:off x="5181600" y="18288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: before HTML5 we need plug-in </a:t>
            </a:r>
          </a:p>
          <a:p>
            <a:pPr lvl="1"/>
            <a:r>
              <a:rPr lang="en-US" dirty="0" smtClean="0"/>
              <a:t>It specifies a standard way to embedded video in  a webpage.</a:t>
            </a:r>
          </a:p>
          <a:p>
            <a:pPr lvl="1"/>
            <a:r>
              <a:rPr lang="en-US" dirty="0" smtClean="0"/>
              <a:t>&lt;video width=“ “  height=“ “ controls&gt;</a:t>
            </a:r>
          </a:p>
          <a:p>
            <a:pPr lvl="1"/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  “ type=“ “&gt;</a:t>
            </a:r>
          </a:p>
          <a:p>
            <a:pPr lvl="1"/>
            <a:r>
              <a:rPr lang="en-US" dirty="0" smtClean="0"/>
              <a:t>&lt;/video&gt;</a:t>
            </a:r>
          </a:p>
          <a:p>
            <a:pPr lvl="1"/>
            <a:r>
              <a:rPr lang="en-US" dirty="0" smtClean="0"/>
              <a:t>Controls- play, </a:t>
            </a:r>
            <a:r>
              <a:rPr lang="en-US" dirty="0" err="1" smtClean="0"/>
              <a:t>pause,volume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Audio-adding audio files to the page.</a:t>
            </a:r>
          </a:p>
          <a:p>
            <a:r>
              <a:rPr lang="en-US" dirty="0" smtClean="0"/>
              <a:t>&lt;audio controls&gt;</a:t>
            </a:r>
          </a:p>
          <a:p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 “ type=“ “&gt;</a:t>
            </a:r>
          </a:p>
          <a:p>
            <a:r>
              <a:rPr lang="en-US" dirty="0" smtClean="0"/>
              <a:t>&lt;/audio&gt;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992</TotalTime>
  <Words>314</Words>
  <Application>Microsoft Office PowerPoint</Application>
  <PresentationFormat>On-screen Show (4:3)</PresentationFormat>
  <Paragraphs>110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Opulent</vt:lpstr>
      <vt:lpstr>HTML5 add-ons</vt:lpstr>
      <vt:lpstr>Elements</vt:lpstr>
      <vt:lpstr>Slide 3</vt:lpstr>
      <vt:lpstr>Tags and output</vt:lpstr>
      <vt:lpstr>Tags and output</vt:lpstr>
      <vt:lpstr>Graphics</vt:lpstr>
      <vt:lpstr>Tags and output</vt:lpstr>
      <vt:lpstr>Multimedia</vt:lpstr>
      <vt:lpstr>Multimedia</vt:lpstr>
      <vt:lpstr>Multimedia</vt:lpstr>
      <vt:lpstr>Tags and output</vt:lpstr>
      <vt:lpstr>CSS add-ons</vt:lpstr>
      <vt:lpstr>CSS</vt:lpstr>
      <vt:lpstr>Outline</vt:lpstr>
      <vt:lpstr>Pseudo class</vt:lpstr>
      <vt:lpstr>Tags and output</vt:lpstr>
      <vt:lpstr>Pseudo element</vt:lpstr>
      <vt:lpstr>Tags and output</vt:lpstr>
      <vt:lpstr>Before ,After selector</vt:lpstr>
      <vt:lpstr>Opacity</vt:lpstr>
      <vt:lpstr>Other styles</vt:lpstr>
      <vt:lpstr>Other styles</vt:lpstr>
      <vt:lpstr>Transformations</vt:lpstr>
      <vt:lpstr>Slide 24</vt:lpstr>
      <vt:lpstr>Transition</vt:lpstr>
      <vt:lpstr>Animations</vt:lpstr>
      <vt:lpstr>Animation</vt:lpstr>
      <vt:lpstr>Explore</vt:lpstr>
      <vt:lpstr>WEB LAYout</vt:lpstr>
      <vt:lpstr>Web Layout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add-ons</dc:title>
  <dc:creator>GOPINATH</dc:creator>
  <cp:lastModifiedBy>GOPINATH</cp:lastModifiedBy>
  <cp:revision>81</cp:revision>
  <dcterms:created xsi:type="dcterms:W3CDTF">2006-08-16T00:00:00Z</dcterms:created>
  <dcterms:modified xsi:type="dcterms:W3CDTF">2019-08-04T06:50:41Z</dcterms:modified>
</cp:coreProperties>
</file>