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666160" y="0"/>
            <a:ext cx="6476760" cy="6857640"/>
          </a:xfrm>
          <a:prstGeom prst="rect">
            <a:avLst/>
          </a:prstGeom>
          <a:blipFill rotWithShape="0">
            <a:blip r:embed="rId3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2666880" y="0"/>
            <a:ext cx="360" cy="6858000"/>
          </a:xfrm>
          <a:prstGeom prst="line">
            <a:avLst/>
          </a:prstGeom>
          <a:ln w="11520">
            <a:solidFill>
              <a:schemeClr val="bg1">
                <a:shade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366720" y="533520"/>
            <a:ext cx="5105160" cy="2867760"/>
          </a:xfrm>
          <a:prstGeom prst="rect">
            <a:avLst/>
          </a:prstGeom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8712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09C55A8D-D7F3-47C5-97A2-FE0FC0F171CB}" type="datetime">
              <a:rPr b="0" lang="en-IN" sz="1000" spc="-1" strike="noStrike">
                <a:solidFill>
                  <a:srgbClr val="ffffff"/>
                </a:solidFill>
                <a:latin typeface="Trebuchet MS"/>
              </a:rPr>
              <a:t>19/09/19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19520" y="6558120"/>
            <a:ext cx="292752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88076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88A7A01-E937-4EBB-917D-E39CCD875AB6}" type="slidenum">
              <a:rPr b="0" lang="en-IN" sz="11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2" marL="75888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6f6f6f"/>
              </a:solidFill>
              <a:latin typeface="Trebuchet MS"/>
            </a:endParaRPr>
          </a:p>
          <a:p>
            <a:pPr lvl="3" marL="100584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6f6f6f"/>
                </a:solidFill>
                <a:latin typeface="Trebuchet MS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  <a:p>
            <a:pPr lvl="4" marL="1280160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70000"/>
              <a:buFont typeface="Wingdings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245840" y="655812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A0B0AE0F-17A1-40F9-8DD2-A8AAE76D1DBD}" type="datetime">
              <a:rPr b="0" lang="en-IN" sz="1000" spc="-1" strike="noStrike">
                <a:solidFill>
                  <a:srgbClr val="b13f9a"/>
                </a:solidFill>
                <a:latin typeface="Trebuchet MS"/>
              </a:rPr>
              <a:t>19/09/19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57200" y="6558120"/>
            <a:ext cx="365724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6251400" y="655632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6252F58-D2B2-46B7-8052-2488B2ED33D9}" type="slidenum">
              <a:rPr b="0" lang="en-IN" sz="1100" spc="-1" strike="noStrike">
                <a:solidFill>
                  <a:srgbClr val="b13f9a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2">
              <a:alphaModFix amt="43000"/>
            </a:blip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1066680" y="2821680"/>
            <a:ext cx="6255000" cy="1361880"/>
          </a:xfrm>
          <a:prstGeom prst="rect">
            <a:avLst/>
          </a:prstGeom>
        </p:spPr>
        <p:txBody>
          <a:bodyPr lIns="45720" rIns="45720" tIns="0" bIns="0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066680" y="1905120"/>
            <a:ext cx="6255000" cy="74304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724280" y="6556680"/>
            <a:ext cx="2001960" cy="226440"/>
          </a:xfrm>
          <a:prstGeom prst="rect">
            <a:avLst/>
          </a:prstGeom>
        </p:spPr>
        <p:txBody>
          <a:bodyPr lIns="90000" rIns="90000" tIns="0" bIns="0" anchor="b"/>
          <a:p>
            <a:pPr>
              <a:lnSpc>
                <a:spcPct val="100000"/>
              </a:lnSpc>
            </a:pPr>
            <a:fld id="{20BAC55F-5F14-4191-8A0F-23D233FB0D48}" type="datetime">
              <a:rPr b="0" lang="en-IN" sz="1000" spc="-1" strike="noStrike">
                <a:solidFill>
                  <a:srgbClr val="b13f9a"/>
                </a:solidFill>
                <a:latin typeface="Trebuchet MS"/>
              </a:rPr>
              <a:t>19/09/19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1735200" y="6556680"/>
            <a:ext cx="2895120" cy="228240"/>
          </a:xfrm>
          <a:prstGeom prst="rect">
            <a:avLst/>
          </a:prstGeom>
        </p:spPr>
        <p:txBody>
          <a:bodyPr lIns="90000" rIns="9000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6733800" y="6555240"/>
            <a:ext cx="587880" cy="228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0893A96-71FA-494B-BEAC-73B2C173B409}" type="slidenum">
              <a:rPr b="0" lang="en-IN" sz="1100" spc="-1" strike="noStrike">
                <a:solidFill>
                  <a:srgbClr val="b13f9a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366720" y="533520"/>
            <a:ext cx="5105160" cy="2867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HTML5 add-ons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354480" y="3539880"/>
            <a:ext cx="5114520" cy="1100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Multimedia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ADD YOUTUBE VIDEO.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rcRect l="11192" t="10103" r="33913" b="44449"/>
          <a:stretch/>
        </p:blipFill>
        <p:spPr>
          <a:xfrm>
            <a:off x="762120" y="1600200"/>
            <a:ext cx="7365600" cy="3809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366720" y="533520"/>
            <a:ext cx="5105160" cy="28677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CSS add-ons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354480" y="3539880"/>
            <a:ext cx="5114520" cy="1100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CSS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BOX Model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7" name="Content Placeholder 3" descr=""/>
          <p:cNvPicPr/>
          <p:nvPr/>
        </p:nvPicPr>
        <p:blipFill>
          <a:blip r:embed="rId1"/>
          <a:stretch/>
        </p:blipFill>
        <p:spPr>
          <a:xfrm>
            <a:off x="2590920" y="1752480"/>
            <a:ext cx="5176440" cy="45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Outline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Outline style-- must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Outline color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Outline width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Outline offset– space to margin and outline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Pseudo class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When mouse is moved over change the style of the content.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:hover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:focus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rcRect l="12138" t="47146" r="49059" b="-1019"/>
          <a:stretch/>
        </p:blipFill>
        <p:spPr>
          <a:xfrm>
            <a:off x="380880" y="1676520"/>
            <a:ext cx="4419360" cy="4076280"/>
          </a:xfrm>
          <a:prstGeom prst="rect">
            <a:avLst/>
          </a:prstGeom>
          <a:ln w="9360"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rcRect l="4612" t="43219" r="76515" b="41078"/>
          <a:stretch/>
        </p:blipFill>
        <p:spPr>
          <a:xfrm>
            <a:off x="4908960" y="2438280"/>
            <a:ext cx="3853440" cy="2062440"/>
          </a:xfrm>
          <a:prstGeom prst="rect">
            <a:avLst/>
          </a:prstGeom>
          <a:ln w="9360"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457200" y="15228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Pseudo element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Standard change of few elements in a particular way.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We can use elements in such cases.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rcRect l="11192" t="30310" r="50008" b="44449"/>
          <a:stretch/>
        </p:blipFill>
        <p:spPr>
          <a:xfrm>
            <a:off x="838080" y="1828800"/>
            <a:ext cx="6781320" cy="3428640"/>
          </a:xfrm>
          <a:prstGeom prst="rect">
            <a:avLst/>
          </a:prstGeom>
          <a:ln w="9360"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Before ,After selector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::after is a pseudo element which allows you to insert content onto a page from CSS.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::before is exactly the same only it inserts the content before any other content in the HTML instead of after. 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Eg: p ::after                            p ::before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Elements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&lt;article&gt;  -- specifies it as an article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&lt;aside&gt;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--- defines some content aside from the content it is placed in.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&lt;mark&gt; --- highlights the text that is present in mark tag.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&lt;nav&gt;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--- used for providing navigation property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&lt;meter&gt; -- defines a scalar measurement within a known range, or a fractional value.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Summary – details on dropdown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Opacity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Making the image dull or making it more transparent.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When applying for body which has images in background the text also turns opaque how to solve it?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Opacity 0.1;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Other styles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Rounded corner-- border-radius: 15px;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Images in border– design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{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border: 10px solid transparent;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border-image: url(border.jpg) 30 round;}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Other styles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Shadows in box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box shadow: 2px 2px 2px red;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Shadows in text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Text shadow : 2px 2px 2px red;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Multiple shadow- separated by ,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304920" y="4267080"/>
            <a:ext cx="3809520" cy="1514160"/>
          </a:xfrm>
          <a:prstGeom prst="rect">
            <a:avLst/>
          </a:prstGeom>
          <a:ln>
            <a:noFill/>
          </a:ln>
        </p:spPr>
      </p:pic>
      <p:pic>
        <p:nvPicPr>
          <p:cNvPr id="178" name="Picture 3" descr=""/>
          <p:cNvPicPr/>
          <p:nvPr/>
        </p:nvPicPr>
        <p:blipFill>
          <a:blip r:embed="rId2"/>
          <a:stretch/>
        </p:blipFill>
        <p:spPr>
          <a:xfrm>
            <a:off x="4038480" y="4114800"/>
            <a:ext cx="3552480" cy="16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Transformations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2D transformation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transform : rotate(30 deg);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 </a:t>
            </a: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transform :translate(x,y);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Scale --- x,y scale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Skew- x,y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marL="521280" indent="-22824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3D transformations???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Transition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Transition – State change smoothly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transition-delay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transition-duration - must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transition-property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transition-timing-function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Animations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Animation-changing from one style to another.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 name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 duration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 delay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 direction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Animation iteration count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Animation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rcRect l="16845" t="29547" r="39339" b="14291"/>
          <a:stretch/>
        </p:blipFill>
        <p:spPr>
          <a:xfrm>
            <a:off x="533520" y="1676520"/>
            <a:ext cx="7238520" cy="4723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Explore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Pagination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Button styling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Resizing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Column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Tooltip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66680" y="2821680"/>
            <a:ext cx="6255000" cy="136188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/>
          <a:p>
            <a:pPr algn="r">
              <a:lnSpc>
                <a:spcPct val="100000"/>
              </a:lnSpc>
            </a:pPr>
            <a:r>
              <a:rPr b="1" lang="en-US" sz="4200" spc="-1" strike="noStrike" cap="all">
                <a:solidFill>
                  <a:srgbClr val="fdf2e8"/>
                </a:solidFill>
                <a:latin typeface="Trebuchet MS"/>
              </a:rPr>
              <a:t>WEB LAYout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&lt;Time&gt;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--- just to specify it as time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&lt;Section&gt; --- different sections in a file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&lt;wbr&gt;----Word break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&lt;Date&gt; -- date format (  input type) 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Figure caption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&lt;section&gt; tag defines sections in a document, such as chapters, headers,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footers, or any other sections of the document.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Web Layout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rcRect l="0" t="7490" r="1054" b="4518"/>
          <a:stretch/>
        </p:blipFill>
        <p:spPr>
          <a:xfrm>
            <a:off x="457200" y="2057400"/>
            <a:ext cx="7162560" cy="3580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2280"/>
            <a:ext cx="7467120" cy="73152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rcRect l="14980" t="15157" r="10246" b="24242"/>
          <a:stretch/>
        </p:blipFill>
        <p:spPr>
          <a:xfrm>
            <a:off x="685800" y="990720"/>
            <a:ext cx="5685120" cy="259056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2"/>
          <a:srcRect l="14980" t="11786" r="13085" b="49498"/>
          <a:stretch/>
        </p:blipFill>
        <p:spPr>
          <a:xfrm>
            <a:off x="762120" y="3657600"/>
            <a:ext cx="7009920" cy="2971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000640" cy="63936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rcRect l="0" t="8420" r="50955" b="12456"/>
          <a:stretch/>
        </p:blipFill>
        <p:spPr>
          <a:xfrm>
            <a:off x="533520" y="1295280"/>
            <a:ext cx="4190760" cy="4723920"/>
          </a:xfrm>
          <a:prstGeom prst="rect">
            <a:avLst/>
          </a:prstGeom>
          <a:ln w="9360"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2"/>
          <a:srcRect l="0" t="30310" r="55686" b="12456"/>
          <a:stretch/>
        </p:blipFill>
        <p:spPr>
          <a:xfrm>
            <a:off x="4952880" y="1371600"/>
            <a:ext cx="3885840" cy="4647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Graphics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&lt;canvas&gt;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--- container for graphics, needs javascript to be embedded to draw elements.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-game application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SVG 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--- Scaleable Vector Graphics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Circle, rectangle, rounded rectangle, polygon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SVG- 2D ,predefined, event handling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228600"/>
            <a:ext cx="7162560" cy="685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Tags and output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rcRect l="12138" t="8420" r="48113" b="39395"/>
          <a:stretch/>
        </p:blipFill>
        <p:spPr>
          <a:xfrm>
            <a:off x="228600" y="1295280"/>
            <a:ext cx="4851720" cy="4800240"/>
          </a:xfrm>
          <a:prstGeom prst="rect">
            <a:avLst/>
          </a:prstGeom>
          <a:ln w="9360"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rcRect l="0" t="10103" r="53625" b="41078"/>
          <a:stretch/>
        </p:blipFill>
        <p:spPr>
          <a:xfrm>
            <a:off x="5181480" y="1828800"/>
            <a:ext cx="2819160" cy="2209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Multimedia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Video : before HTML5 we need plug-in 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It specifies a standard way to embedded video in  a webpage.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&lt;video width=“ “  height=“ “ controls&gt;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&lt;source src=“  “ type=“ “&gt;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&lt;/video&gt;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  <a:p>
            <a:pPr lvl="1" marL="521280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b="0" lang="en-US" sz="2300" spc="-1" strike="noStrike">
                <a:solidFill>
                  <a:srgbClr val="6f6f6f"/>
                </a:solidFill>
                <a:latin typeface="Trebuchet MS"/>
              </a:rPr>
              <a:t>Controls- play, pause,volume.</a:t>
            </a:r>
            <a:endParaRPr b="0" lang="en-US" sz="23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US" sz="3800" spc="-1" strike="noStrike" cap="all">
                <a:solidFill>
                  <a:srgbClr val="fdf2e8"/>
                </a:solidFill>
                <a:latin typeface="Trebuchet MS"/>
              </a:rPr>
              <a:t>Multimedia</a:t>
            </a:r>
            <a:endParaRPr b="0" lang="en-US" sz="3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Audio-adding audio files to the page.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&lt;audio controls&gt;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&lt;source src=“ “ type=“ “&gt;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&lt;/audio&gt;</a:t>
            </a: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1038</TotalTime>
  <Application>LibreOffice/6.0.7.3$Linux_X86_64 LibreOffice_project/00m0$Build-3</Application>
  <Words>314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GOPINATH</dc:creator>
  <dc:description/>
  <dc:language>en-IN</dc:language>
  <cp:lastModifiedBy/>
  <dcterms:modified xsi:type="dcterms:W3CDTF">2019-09-19T23:05:09Z</dcterms:modified>
  <cp:revision>82</cp:revision>
  <dc:subject/>
  <dc:title>HTML5 add-ons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