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83" r:id="rId23"/>
    <p:sldId id="276" r:id="rId24"/>
    <p:sldId id="278" r:id="rId25"/>
    <p:sldId id="279" r:id="rId26"/>
    <p:sldId id="280" r:id="rId27"/>
    <p:sldId id="281" r:id="rId28"/>
    <p:sldId id="282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clipping?</a:t>
            </a:r>
          </a:p>
          <a:p>
            <a:r>
              <a:rPr lang="en-US" dirty="0" smtClean="0"/>
              <a:t>How can it be achieved?</a:t>
            </a:r>
          </a:p>
          <a:p>
            <a:r>
              <a:rPr lang="en-US" dirty="0" smtClean="0"/>
              <a:t>Where it can be used?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Hover</a:t>
            </a:r>
          </a:p>
          <a:p>
            <a:r>
              <a:rPr lang="en-US" dirty="0" smtClean="0"/>
              <a:t>Button styling</a:t>
            </a:r>
          </a:p>
          <a:p>
            <a:r>
              <a:rPr lang="en-US" dirty="0" smtClean="0"/>
              <a:t>Text alignment</a:t>
            </a:r>
          </a:p>
          <a:p>
            <a:r>
              <a:rPr lang="en-US" dirty="0" smtClean="0"/>
              <a:t>Text decoration</a:t>
            </a:r>
          </a:p>
          <a:p>
            <a:r>
              <a:rPr lang="en-US" dirty="0" smtClean="0"/>
              <a:t>Background definition</a:t>
            </a:r>
          </a:p>
          <a:p>
            <a:r>
              <a:rPr lang="en-US" dirty="0" smtClean="0"/>
              <a:t>Coloring property</a:t>
            </a:r>
          </a:p>
          <a:p>
            <a:r>
              <a:rPr lang="en-US" dirty="0" smtClean="0"/>
              <a:t>List style</a:t>
            </a:r>
          </a:p>
          <a:p>
            <a:r>
              <a:rPr lang="en-US" dirty="0" smtClean="0"/>
              <a:t>Table style</a:t>
            </a:r>
          </a:p>
          <a:p>
            <a:pPr>
              <a:buNone/>
            </a:pPr>
            <a:r>
              <a:rPr lang="en-US" dirty="0" smtClean="0"/>
              <a:t>Many…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239000" cy="609600"/>
          </a:xfrm>
        </p:spPr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pic>
        <p:nvPicPr>
          <p:cNvPr id="2050" name="Picture 2" descr="C:\Users\GOPINATH\Desktop\box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7621184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</a:p>
          <a:p>
            <a:r>
              <a:rPr lang="en-US" dirty="0" smtClean="0"/>
              <a:t>Shadows for box and text</a:t>
            </a:r>
          </a:p>
          <a:p>
            <a:r>
              <a:rPr lang="en-US" dirty="0" smtClean="0"/>
              <a:t>Animation</a:t>
            </a:r>
          </a:p>
          <a:p>
            <a:r>
              <a:rPr lang="en-US" dirty="0" smtClean="0"/>
              <a:t>Rounded corner</a:t>
            </a:r>
          </a:p>
          <a:p>
            <a:r>
              <a:rPr lang="en-US" dirty="0" smtClean="0"/>
              <a:t>Border images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web layout?</a:t>
            </a:r>
          </a:p>
          <a:p>
            <a:r>
              <a:rPr lang="en-US" dirty="0" smtClean="0"/>
              <a:t>How is it achieved?</a:t>
            </a:r>
          </a:p>
          <a:p>
            <a:r>
              <a:rPr lang="en-US" dirty="0" smtClean="0"/>
              <a:t>How effectively &lt;div&gt; tags are used?</a:t>
            </a:r>
          </a:p>
          <a:p>
            <a:r>
              <a:rPr lang="en-US" dirty="0" smtClean="0"/>
              <a:t>Partition of web layout representation</a:t>
            </a:r>
          </a:p>
          <a:p>
            <a:r>
              <a:rPr lang="en-US" dirty="0" smtClean="0"/>
              <a:t>Based on Grid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Responsive web?</a:t>
            </a:r>
          </a:p>
          <a:p>
            <a:r>
              <a:rPr lang="en-US" dirty="0" smtClean="0"/>
              <a:t>Based on pixel value</a:t>
            </a:r>
          </a:p>
          <a:p>
            <a:r>
              <a:rPr lang="en-US" dirty="0" smtClean="0"/>
              <a:t>Size of the screen represents the website partition size.</a:t>
            </a:r>
          </a:p>
          <a:p>
            <a:r>
              <a:rPr lang="en-US" dirty="0" smtClean="0"/>
              <a:t>Makes images in the website more prominent.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are these done?</a:t>
            </a:r>
          </a:p>
          <a:p>
            <a:pPr>
              <a:buNone/>
            </a:pPr>
            <a:r>
              <a:rPr lang="en-US" dirty="0" smtClean="0"/>
              <a:t>Screen shot of these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JS?</a:t>
            </a:r>
          </a:p>
          <a:p>
            <a:r>
              <a:rPr lang="en-US" dirty="0" smtClean="0"/>
              <a:t>Why should we use it?</a:t>
            </a:r>
          </a:p>
          <a:p>
            <a:r>
              <a:rPr lang="en-US" dirty="0" smtClean="0"/>
              <a:t>Is Java and JS same?</a:t>
            </a:r>
          </a:p>
          <a:p>
            <a:r>
              <a:rPr lang="en-US" dirty="0" smtClean="0"/>
              <a:t>Where to write JS?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in JS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Multi-paradigm ( OO and Functional code)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Object Literals</a:t>
            </a:r>
          </a:p>
          <a:p>
            <a:r>
              <a:rPr lang="en-US" dirty="0" smtClean="0"/>
              <a:t>What are objects?</a:t>
            </a:r>
          </a:p>
          <a:p>
            <a:r>
              <a:rPr lang="en-US" dirty="0" smtClean="0"/>
              <a:t>How are they created?</a:t>
            </a:r>
          </a:p>
          <a:p>
            <a:r>
              <a:rPr lang="en-US" dirty="0" smtClean="0"/>
              <a:t>Arrays as objects.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Topics discussed in class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markup language</a:t>
            </a:r>
          </a:p>
          <a:p>
            <a:r>
              <a:rPr lang="en-US" dirty="0" smtClean="0"/>
              <a:t>What is HTML?</a:t>
            </a:r>
          </a:p>
          <a:p>
            <a:r>
              <a:rPr lang="en-US" dirty="0" smtClean="0"/>
              <a:t>What is XHTML?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JS</a:t>
            </a:r>
          </a:p>
          <a:p>
            <a:r>
              <a:rPr lang="en-US" dirty="0" smtClean="0"/>
              <a:t>Scope of variable</a:t>
            </a:r>
          </a:p>
          <a:p>
            <a:r>
              <a:rPr lang="en-US" dirty="0" smtClean="0"/>
              <a:t>Constructor function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to </a:t>
            </a:r>
            <a:r>
              <a:rPr lang="en-US" dirty="0" smtClean="0"/>
              <a:t>access the elements in HTML using JS?</a:t>
            </a:r>
          </a:p>
          <a:p>
            <a:r>
              <a:rPr lang="en-US" dirty="0" smtClean="0"/>
              <a:t>Example.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Alert box</a:t>
            </a:r>
          </a:p>
          <a:p>
            <a:r>
              <a:rPr lang="en-US" dirty="0" smtClean="0"/>
              <a:t>Confirm box</a:t>
            </a:r>
          </a:p>
          <a:p>
            <a:r>
              <a:rPr lang="en-US" dirty="0" smtClean="0"/>
              <a:t>Prompt box</a:t>
            </a:r>
          </a:p>
          <a:p>
            <a:r>
              <a:rPr lang="en-US" dirty="0" smtClean="0"/>
              <a:t>Calculation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DOM?</a:t>
            </a:r>
          </a:p>
          <a:p>
            <a:r>
              <a:rPr lang="en-US" dirty="0" smtClean="0"/>
              <a:t>Why use DOM?</a:t>
            </a:r>
          </a:p>
          <a:p>
            <a:r>
              <a:rPr lang="en-US" dirty="0" smtClean="0"/>
              <a:t>How to use DOM?</a:t>
            </a:r>
          </a:p>
          <a:p>
            <a:r>
              <a:rPr lang="en-US" dirty="0" err="1" smtClean="0"/>
              <a:t>GetElements</a:t>
            </a:r>
            <a:r>
              <a:rPr lang="en-US" dirty="0" smtClean="0"/>
              <a:t>- by ID, </a:t>
            </a:r>
            <a:r>
              <a:rPr lang="en-US" dirty="0" err="1" smtClean="0"/>
              <a:t>class,Tags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Radio button</a:t>
            </a:r>
          </a:p>
          <a:p>
            <a:r>
              <a:rPr lang="en-US" dirty="0" smtClean="0"/>
              <a:t>Select box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events?</a:t>
            </a:r>
          </a:p>
          <a:p>
            <a:r>
              <a:rPr lang="en-US" dirty="0" smtClean="0"/>
              <a:t>How are they done?</a:t>
            </a:r>
          </a:p>
          <a:p>
            <a:r>
              <a:rPr lang="en-US" dirty="0" smtClean="0"/>
              <a:t>Why are they required?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 a form?</a:t>
            </a:r>
          </a:p>
          <a:p>
            <a:r>
              <a:rPr lang="en-US" dirty="0" smtClean="0"/>
              <a:t>Why validation?</a:t>
            </a:r>
          </a:p>
          <a:p>
            <a:r>
              <a:rPr lang="en-US" dirty="0" smtClean="0"/>
              <a:t>How to validate?</a:t>
            </a:r>
          </a:p>
          <a:p>
            <a:r>
              <a:rPr lang="en-US" dirty="0" smtClean="0"/>
              <a:t>What to validate?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validation</a:t>
            </a:r>
          </a:p>
          <a:p>
            <a:r>
              <a:rPr lang="en-US" dirty="0" smtClean="0"/>
              <a:t>Data format validation</a:t>
            </a:r>
          </a:p>
          <a:p>
            <a:r>
              <a:rPr lang="en-US" dirty="0" smtClean="0"/>
              <a:t>How are they done?</a:t>
            </a:r>
          </a:p>
          <a:p>
            <a:r>
              <a:rPr lang="en-US" dirty="0" smtClean="0"/>
              <a:t>Regular Expression</a:t>
            </a:r>
          </a:p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RE?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How to write a RE?</a:t>
            </a:r>
          </a:p>
          <a:p>
            <a:r>
              <a:rPr lang="en-US" dirty="0" smtClean="0"/>
              <a:t>RE methods</a:t>
            </a:r>
          </a:p>
          <a:p>
            <a:r>
              <a:rPr lang="en-US" dirty="0" smtClean="0"/>
              <a:t>Tips for Proper easy validation.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and Static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Timing events</a:t>
            </a:r>
          </a:p>
          <a:p>
            <a:r>
              <a:rPr lang="en-US" dirty="0" smtClean="0"/>
              <a:t>Image slider</a:t>
            </a:r>
          </a:p>
          <a:p>
            <a:r>
              <a:rPr lang="en-US" dirty="0" smtClean="0"/>
              <a:t>Cookies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UI/UX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UI?</a:t>
            </a:r>
          </a:p>
          <a:p>
            <a:r>
              <a:rPr lang="en-US" dirty="0" smtClean="0"/>
              <a:t>What is UX?</a:t>
            </a:r>
          </a:p>
          <a:p>
            <a:r>
              <a:rPr lang="en-US" dirty="0" smtClean="0"/>
              <a:t>Why it is important?</a:t>
            </a:r>
          </a:p>
          <a:p>
            <a:r>
              <a:rPr lang="en-US" dirty="0" smtClean="0"/>
              <a:t>How to get good UI and UX?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Simple Structure of HTML</a:t>
            </a:r>
            <a:endParaRPr lang="en-US" dirty="0"/>
          </a:p>
        </p:txBody>
      </p:sp>
      <p:pic>
        <p:nvPicPr>
          <p:cNvPr id="1026" name="Picture 2" descr="C:\Users\GOPINATH\Desktop\html5 page structur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7503651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XHTML?</a:t>
            </a:r>
          </a:p>
          <a:p>
            <a:r>
              <a:rPr lang="en-US" dirty="0" smtClean="0"/>
              <a:t>When can we use it?</a:t>
            </a:r>
          </a:p>
          <a:p>
            <a:r>
              <a:rPr lang="en-US" dirty="0" smtClean="0"/>
              <a:t>Why it is not used popularly?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write HTML programs?</a:t>
            </a:r>
          </a:p>
          <a:p>
            <a:r>
              <a:rPr lang="en-US" dirty="0" smtClean="0"/>
              <a:t>How to compile those programs?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documents</a:t>
            </a:r>
          </a:p>
          <a:p>
            <a:r>
              <a:rPr lang="en-US" dirty="0" smtClean="0"/>
              <a:t>Html headings</a:t>
            </a:r>
          </a:p>
          <a:p>
            <a:r>
              <a:rPr lang="en-US" dirty="0" smtClean="0"/>
              <a:t>Html Paragraphs</a:t>
            </a:r>
          </a:p>
          <a:p>
            <a:r>
              <a:rPr lang="en-US" dirty="0" smtClean="0"/>
              <a:t>Html Links</a:t>
            </a:r>
          </a:p>
          <a:p>
            <a:r>
              <a:rPr lang="en-US" dirty="0" smtClean="0"/>
              <a:t>Html Images</a:t>
            </a:r>
          </a:p>
          <a:p>
            <a:r>
              <a:rPr lang="en-US" dirty="0" smtClean="0"/>
              <a:t>Html Buttons</a:t>
            </a:r>
          </a:p>
          <a:p>
            <a:r>
              <a:rPr lang="en-US" dirty="0" smtClean="0"/>
              <a:t>Html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Attributes?</a:t>
            </a:r>
          </a:p>
          <a:p>
            <a:r>
              <a:rPr lang="en-US" dirty="0" smtClean="0"/>
              <a:t>Comments in HTML.</a:t>
            </a:r>
          </a:p>
          <a:p>
            <a:r>
              <a:rPr lang="en-US" dirty="0" smtClean="0"/>
              <a:t>Tables in HTML</a:t>
            </a:r>
          </a:p>
          <a:p>
            <a:r>
              <a:rPr lang="en-US" dirty="0" smtClean="0"/>
              <a:t>Forms in HTML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 Add-ons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new Add-ons?</a:t>
            </a:r>
          </a:p>
          <a:p>
            <a:r>
              <a:rPr lang="en-US" dirty="0" smtClean="0"/>
              <a:t>Graphics(canvas)</a:t>
            </a:r>
          </a:p>
          <a:p>
            <a:r>
              <a:rPr lang="en-US" dirty="0" smtClean="0"/>
              <a:t>SVG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Meter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CSS-CASCADING STYLE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CSS?</a:t>
            </a:r>
          </a:p>
          <a:p>
            <a:r>
              <a:rPr lang="en-US" dirty="0" smtClean="0"/>
              <a:t>Why CSS is required?</a:t>
            </a:r>
          </a:p>
          <a:p>
            <a:r>
              <a:rPr lang="en-US" dirty="0" smtClean="0"/>
              <a:t>How CSS can be defined?</a:t>
            </a:r>
          </a:p>
          <a:p>
            <a:r>
              <a:rPr lang="en-US" dirty="0" smtClean="0"/>
              <a:t>Different types of CSS</a:t>
            </a:r>
          </a:p>
          <a:p>
            <a:r>
              <a:rPr lang="en-US" dirty="0" smtClean="0"/>
              <a:t>What can be achieved with the help of CSS?</a:t>
            </a:r>
          </a:p>
          <a:p>
            <a:r>
              <a:rPr lang="en-US" dirty="0" smtClean="0"/>
              <a:t>Unit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in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 Positioning</a:t>
            </a:r>
          </a:p>
          <a:p>
            <a:r>
              <a:rPr lang="en-US" dirty="0" smtClean="0"/>
              <a:t>Fixed Positioning</a:t>
            </a:r>
          </a:p>
          <a:p>
            <a:r>
              <a:rPr lang="en-US" dirty="0" smtClean="0"/>
              <a:t>Relative Positioning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65</TotalTime>
  <Words>475</Words>
  <Application>Microsoft Office PowerPoint</Application>
  <PresentationFormat>On-screen Show (4:3)</PresentationFormat>
  <Paragraphs>145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Opulent</vt:lpstr>
      <vt:lpstr>Overview</vt:lpstr>
      <vt:lpstr>Topics discussed in class so far</vt:lpstr>
      <vt:lpstr>Simple Structure of HTML</vt:lpstr>
      <vt:lpstr>Editors</vt:lpstr>
      <vt:lpstr>HTML BASICS</vt:lpstr>
      <vt:lpstr>HTML Attributes</vt:lpstr>
      <vt:lpstr>HTML 5 Add-ons</vt:lpstr>
      <vt:lpstr>CSS-CASCADING STYLE SHEETS</vt:lpstr>
      <vt:lpstr>Positioning in CSS</vt:lpstr>
      <vt:lpstr>Clipping</vt:lpstr>
      <vt:lpstr>Other important features</vt:lpstr>
      <vt:lpstr>Box model</vt:lpstr>
      <vt:lpstr>CSS EFFects</vt:lpstr>
      <vt:lpstr>Web layout</vt:lpstr>
      <vt:lpstr>Responsive Web</vt:lpstr>
      <vt:lpstr>Example</vt:lpstr>
      <vt:lpstr>Java Script</vt:lpstr>
      <vt:lpstr>JS</vt:lpstr>
      <vt:lpstr>JS</vt:lpstr>
      <vt:lpstr>JS</vt:lpstr>
      <vt:lpstr>JS</vt:lpstr>
      <vt:lpstr>JS</vt:lpstr>
      <vt:lpstr>DOM</vt:lpstr>
      <vt:lpstr>Events</vt:lpstr>
      <vt:lpstr>FORM VALIDATION</vt:lpstr>
      <vt:lpstr>Types of validation</vt:lpstr>
      <vt:lpstr>Validation</vt:lpstr>
      <vt:lpstr>Dynamic and Static data</vt:lpstr>
      <vt:lpstr>UI/UX </vt:lpstr>
      <vt:lpstr>XHTML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GOPINATH</dc:creator>
  <cp:lastModifiedBy>GOPINATH</cp:lastModifiedBy>
  <cp:revision>13</cp:revision>
  <dcterms:created xsi:type="dcterms:W3CDTF">2006-08-16T00:00:00Z</dcterms:created>
  <dcterms:modified xsi:type="dcterms:W3CDTF">2019-08-26T00:30:07Z</dcterms:modified>
</cp:coreProperties>
</file>