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71" r:id="rId10"/>
    <p:sldId id="272" r:id="rId11"/>
    <p:sldId id="273" r:id="rId12"/>
    <p:sldId id="274" r:id="rId13"/>
    <p:sldId id="275" r:id="rId14"/>
    <p:sldId id="281" r:id="rId15"/>
    <p:sldId id="282" r:id="rId16"/>
    <p:sldId id="264" r:id="rId17"/>
    <p:sldId id="276" r:id="rId18"/>
    <p:sldId id="277" r:id="rId19"/>
    <p:sldId id="278" r:id="rId20"/>
    <p:sldId id="279" r:id="rId21"/>
    <p:sldId id="280" r:id="rId22"/>
    <p:sldId id="265" r:id="rId23"/>
    <p:sldId id="266" r:id="rId24"/>
    <p:sldId id="267" r:id="rId25"/>
    <p:sldId id="268" r:id="rId26"/>
    <p:sldId id="269"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8"/>
    <p:restoredTop sz="94678"/>
  </p:normalViewPr>
  <p:slideViewPr>
    <p:cSldViewPr snapToGrid="0">
      <p:cViewPr varScale="1">
        <p:scale>
          <a:sx n="81" d="100"/>
          <a:sy n="81" d="100"/>
        </p:scale>
        <p:origin x="208"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ata8.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s>
</file>

<file path=ppt/diagrams/_rels/data9.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8.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s>
</file>

<file path=ppt/diagrams/_rels/drawing9.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68C5BE-3F0B-47BA-B663-1FAD11777A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31A2F08-88A6-40EB-8511-C8D8E33DD15E}">
      <dgm:prSet/>
      <dgm:spPr/>
      <dgm:t>
        <a:bodyPr/>
        <a:lstStyle/>
        <a:p>
          <a:pPr>
            <a:lnSpc>
              <a:spcPct val="100000"/>
            </a:lnSpc>
          </a:pPr>
          <a:r>
            <a:rPr lang="en-IN" b="1" dirty="0"/>
            <a:t>Overview: </a:t>
          </a:r>
          <a:r>
            <a:rPr lang="en-US" dirty="0"/>
            <a:t>This project predicts the severity of construction accidents using advanced machine learning and generative AI techniques. In addition to predictive models, we integrated OpenAI GPT to generate automated safety reports, offering actionable insights based on model outputs.</a:t>
          </a:r>
        </a:p>
      </dgm:t>
    </dgm:pt>
    <dgm:pt modelId="{9C64C992-D784-46D0-86BE-F6F6024FA329}" type="parTrans" cxnId="{A8C3EA80-A202-48C5-8794-E2054F24BC8B}">
      <dgm:prSet/>
      <dgm:spPr/>
      <dgm:t>
        <a:bodyPr/>
        <a:lstStyle/>
        <a:p>
          <a:endParaRPr lang="en-US"/>
        </a:p>
      </dgm:t>
    </dgm:pt>
    <dgm:pt modelId="{17509ADF-3E43-4A16-BA46-31EEFBB164F5}" type="sibTrans" cxnId="{A8C3EA80-A202-48C5-8794-E2054F24BC8B}">
      <dgm:prSet/>
      <dgm:spPr/>
      <dgm:t>
        <a:bodyPr/>
        <a:lstStyle/>
        <a:p>
          <a:endParaRPr lang="en-US"/>
        </a:p>
      </dgm:t>
    </dgm:pt>
    <dgm:pt modelId="{8C9004D2-7336-4C64-A695-54BF7D46B421}">
      <dgm:prSet/>
      <dgm:spPr/>
      <dgm:t>
        <a:bodyPr/>
        <a:lstStyle/>
        <a:p>
          <a:pPr>
            <a:lnSpc>
              <a:spcPct val="100000"/>
            </a:lnSpc>
          </a:pPr>
          <a:r>
            <a:rPr lang="en-IN" b="1"/>
            <a:t>Context: </a:t>
          </a:r>
          <a:r>
            <a:rPr lang="en-IN"/>
            <a:t>Machine learning techniques can classify accidents as fatal or non-fatal by analyzing risk factors such as environmental conditions, task-related hazards, human behavior, and project-specific characteristics. </a:t>
          </a:r>
          <a:endParaRPr lang="en-US"/>
        </a:p>
      </dgm:t>
    </dgm:pt>
    <dgm:pt modelId="{E546F072-5B8E-4AEC-B184-54749F46B23C}" type="parTrans" cxnId="{2DBC477F-B7AC-47F4-ACD0-6FEAB3DB15DA}">
      <dgm:prSet/>
      <dgm:spPr/>
      <dgm:t>
        <a:bodyPr/>
        <a:lstStyle/>
        <a:p>
          <a:endParaRPr lang="en-US"/>
        </a:p>
      </dgm:t>
    </dgm:pt>
    <dgm:pt modelId="{C4ED3A6B-1F05-43B4-9311-E6E2E5B013BF}" type="sibTrans" cxnId="{2DBC477F-B7AC-47F4-ACD0-6FEAB3DB15DA}">
      <dgm:prSet/>
      <dgm:spPr/>
      <dgm:t>
        <a:bodyPr/>
        <a:lstStyle/>
        <a:p>
          <a:endParaRPr lang="en-US"/>
        </a:p>
      </dgm:t>
    </dgm:pt>
    <dgm:pt modelId="{85F8B1D2-0014-47B6-AD1B-907356245FD5}">
      <dgm:prSet/>
      <dgm:spPr/>
      <dgm:t>
        <a:bodyPr/>
        <a:lstStyle/>
        <a:p>
          <a:pPr>
            <a:lnSpc>
              <a:spcPct val="100000"/>
            </a:lnSpc>
          </a:pPr>
          <a:r>
            <a:rPr lang="en-IN" b="1"/>
            <a:t>Safety: </a:t>
          </a:r>
          <a:r>
            <a:rPr lang="en-IN"/>
            <a:t>Concerns Despite safety advancements, construction sites remain high-risk environments, with accidents frequently resulting in severe injuries or fatalities. </a:t>
          </a:r>
          <a:endParaRPr lang="en-US"/>
        </a:p>
      </dgm:t>
    </dgm:pt>
    <dgm:pt modelId="{249372B0-A647-4327-9160-8D0B6E00C7C3}" type="parTrans" cxnId="{DFFCA6A4-339A-41D0-A072-12396389A048}">
      <dgm:prSet/>
      <dgm:spPr/>
      <dgm:t>
        <a:bodyPr/>
        <a:lstStyle/>
        <a:p>
          <a:endParaRPr lang="en-US"/>
        </a:p>
      </dgm:t>
    </dgm:pt>
    <dgm:pt modelId="{58FEFD75-BE11-4E3E-BD47-D0E5D2B89572}" type="sibTrans" cxnId="{DFFCA6A4-339A-41D0-A072-12396389A048}">
      <dgm:prSet/>
      <dgm:spPr/>
      <dgm:t>
        <a:bodyPr/>
        <a:lstStyle/>
        <a:p>
          <a:endParaRPr lang="en-US"/>
        </a:p>
      </dgm:t>
    </dgm:pt>
    <dgm:pt modelId="{9760639A-DC6A-4AFB-9443-F0186252FC45}">
      <dgm:prSet/>
      <dgm:spPr/>
      <dgm:t>
        <a:bodyPr/>
        <a:lstStyle/>
        <a:p>
          <a:pPr>
            <a:lnSpc>
              <a:spcPct val="100000"/>
            </a:lnSpc>
          </a:pPr>
          <a:r>
            <a:rPr lang="en-IN" b="1"/>
            <a:t>Challenges: </a:t>
          </a:r>
          <a:r>
            <a:rPr lang="en-IN"/>
            <a:t>Accurate prediction is difficult due to the complex interactions between environmental, task-related, and human factors contributing to accidents.</a:t>
          </a:r>
          <a:endParaRPr lang="en-US"/>
        </a:p>
      </dgm:t>
    </dgm:pt>
    <dgm:pt modelId="{73BF1C4B-203D-4692-AE50-FBD3CC247C63}" type="parTrans" cxnId="{85B6ACAA-30D7-4150-B1B5-5F837A21F331}">
      <dgm:prSet/>
      <dgm:spPr/>
      <dgm:t>
        <a:bodyPr/>
        <a:lstStyle/>
        <a:p>
          <a:endParaRPr lang="en-US"/>
        </a:p>
      </dgm:t>
    </dgm:pt>
    <dgm:pt modelId="{10EC490A-CD89-4547-A5C8-B7BB65A8A8FC}" type="sibTrans" cxnId="{85B6ACAA-30D7-4150-B1B5-5F837A21F331}">
      <dgm:prSet/>
      <dgm:spPr/>
      <dgm:t>
        <a:bodyPr/>
        <a:lstStyle/>
        <a:p>
          <a:endParaRPr lang="en-US"/>
        </a:p>
      </dgm:t>
    </dgm:pt>
    <dgm:pt modelId="{770A9EB9-1E22-4C65-985C-37843BB518FE}">
      <dgm:prSet/>
      <dgm:spPr/>
      <dgm:t>
        <a:bodyPr/>
        <a:lstStyle/>
        <a:p>
          <a:pPr>
            <a:lnSpc>
              <a:spcPct val="100000"/>
            </a:lnSpc>
          </a:pPr>
          <a:r>
            <a:rPr lang="en-IN" b="1" dirty="0"/>
            <a:t>Goal: </a:t>
          </a:r>
          <a:r>
            <a:rPr lang="en-IN" dirty="0"/>
            <a:t>Develop a machine learning model that effectively classifies accident severity and provides actionable insights to guide proactive safety interventions.</a:t>
          </a:r>
          <a:endParaRPr lang="en-US" dirty="0"/>
        </a:p>
      </dgm:t>
    </dgm:pt>
    <dgm:pt modelId="{010D5021-911B-4370-8D0D-CF7E3EDC1418}" type="parTrans" cxnId="{C437727E-12C0-443C-87FA-E440A34315E6}">
      <dgm:prSet/>
      <dgm:spPr/>
      <dgm:t>
        <a:bodyPr/>
        <a:lstStyle/>
        <a:p>
          <a:endParaRPr lang="en-US"/>
        </a:p>
      </dgm:t>
    </dgm:pt>
    <dgm:pt modelId="{D7C77010-1807-46F6-8108-38BEA850C19F}" type="sibTrans" cxnId="{C437727E-12C0-443C-87FA-E440A34315E6}">
      <dgm:prSet/>
      <dgm:spPr/>
      <dgm:t>
        <a:bodyPr/>
        <a:lstStyle/>
        <a:p>
          <a:endParaRPr lang="en-US"/>
        </a:p>
      </dgm:t>
    </dgm:pt>
    <dgm:pt modelId="{C9643AA3-3A2F-4482-B7B4-5A8B3C609F46}" type="pres">
      <dgm:prSet presAssocID="{D568C5BE-3F0B-47BA-B663-1FAD11777A20}" presName="root" presStyleCnt="0">
        <dgm:presLayoutVars>
          <dgm:dir/>
          <dgm:resizeHandles val="exact"/>
        </dgm:presLayoutVars>
      </dgm:prSet>
      <dgm:spPr/>
    </dgm:pt>
    <dgm:pt modelId="{7B3EB40D-E09B-40FF-AB9A-416EDF02F68C}" type="pres">
      <dgm:prSet presAssocID="{631A2F08-88A6-40EB-8511-C8D8E33DD15E}" presName="compNode" presStyleCnt="0"/>
      <dgm:spPr/>
    </dgm:pt>
    <dgm:pt modelId="{02E360E4-E77E-4803-8772-3EDA4990D7B5}" type="pres">
      <dgm:prSet presAssocID="{631A2F08-88A6-40EB-8511-C8D8E33DD15E}" presName="bgRect" presStyleLbl="bgShp" presStyleIdx="0" presStyleCnt="5"/>
      <dgm:spPr/>
    </dgm:pt>
    <dgm:pt modelId="{2DAFC3B3-E247-44F2-96A9-E66D17D29E88}" type="pres">
      <dgm:prSet presAssocID="{631A2F08-88A6-40EB-8511-C8D8E33DD15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nger"/>
        </a:ext>
      </dgm:extLst>
    </dgm:pt>
    <dgm:pt modelId="{A2C7A759-246E-41CA-865F-4435B6D391B5}" type="pres">
      <dgm:prSet presAssocID="{631A2F08-88A6-40EB-8511-C8D8E33DD15E}" presName="spaceRect" presStyleCnt="0"/>
      <dgm:spPr/>
    </dgm:pt>
    <dgm:pt modelId="{35FB666A-462D-408C-BDAE-9DFFCEA61447}" type="pres">
      <dgm:prSet presAssocID="{631A2F08-88A6-40EB-8511-C8D8E33DD15E}" presName="parTx" presStyleLbl="revTx" presStyleIdx="0" presStyleCnt="5" custScaleY="144520">
        <dgm:presLayoutVars>
          <dgm:chMax val="0"/>
          <dgm:chPref val="0"/>
        </dgm:presLayoutVars>
      </dgm:prSet>
      <dgm:spPr/>
    </dgm:pt>
    <dgm:pt modelId="{D540B0FE-D109-43EA-9D9A-12F9E42D80B1}" type="pres">
      <dgm:prSet presAssocID="{17509ADF-3E43-4A16-BA46-31EEFBB164F5}" presName="sibTrans" presStyleCnt="0"/>
      <dgm:spPr/>
    </dgm:pt>
    <dgm:pt modelId="{47A9ADF0-D85E-43C0-9575-4A1EA1ED82C3}" type="pres">
      <dgm:prSet presAssocID="{8C9004D2-7336-4C64-A695-54BF7D46B421}" presName="compNode" presStyleCnt="0"/>
      <dgm:spPr/>
    </dgm:pt>
    <dgm:pt modelId="{05CBE475-6145-45CB-90DB-132394717F5D}" type="pres">
      <dgm:prSet presAssocID="{8C9004D2-7336-4C64-A695-54BF7D46B421}" presName="bgRect" presStyleLbl="bgShp" presStyleIdx="1" presStyleCnt="5"/>
      <dgm:spPr/>
    </dgm:pt>
    <dgm:pt modelId="{4236A6ED-0A95-411D-9382-43BE4A3BAE76}" type="pres">
      <dgm:prSet presAssocID="{8C9004D2-7336-4C64-A695-54BF7D46B42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28702A76-4B36-43D9-8E19-C24155046D52}" type="pres">
      <dgm:prSet presAssocID="{8C9004D2-7336-4C64-A695-54BF7D46B421}" presName="spaceRect" presStyleCnt="0"/>
      <dgm:spPr/>
    </dgm:pt>
    <dgm:pt modelId="{72748FEE-54F5-4E8E-868F-CC16D5068FA6}" type="pres">
      <dgm:prSet presAssocID="{8C9004D2-7336-4C64-A695-54BF7D46B421}" presName="parTx" presStyleLbl="revTx" presStyleIdx="1" presStyleCnt="5">
        <dgm:presLayoutVars>
          <dgm:chMax val="0"/>
          <dgm:chPref val="0"/>
        </dgm:presLayoutVars>
      </dgm:prSet>
      <dgm:spPr/>
    </dgm:pt>
    <dgm:pt modelId="{A85DE9F3-1390-4277-9EB9-EC64475C8863}" type="pres">
      <dgm:prSet presAssocID="{C4ED3A6B-1F05-43B4-9311-E6E2E5B013BF}" presName="sibTrans" presStyleCnt="0"/>
      <dgm:spPr/>
    </dgm:pt>
    <dgm:pt modelId="{C1CD09C2-A207-463B-B68F-8CB780D858C6}" type="pres">
      <dgm:prSet presAssocID="{85F8B1D2-0014-47B6-AD1B-907356245FD5}" presName="compNode" presStyleCnt="0"/>
      <dgm:spPr/>
    </dgm:pt>
    <dgm:pt modelId="{7A1C6035-6B48-42DA-B0CD-4E81D1F2D15C}" type="pres">
      <dgm:prSet presAssocID="{85F8B1D2-0014-47B6-AD1B-907356245FD5}" presName="bgRect" presStyleLbl="bgShp" presStyleIdx="2" presStyleCnt="5"/>
      <dgm:spPr/>
    </dgm:pt>
    <dgm:pt modelId="{E54A8B4F-7F26-4023-8183-A1FC77878CCC}" type="pres">
      <dgm:prSet presAssocID="{85F8B1D2-0014-47B6-AD1B-907356245FD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mbulance"/>
        </a:ext>
      </dgm:extLst>
    </dgm:pt>
    <dgm:pt modelId="{D2D5CF56-F08F-4432-AB9F-726D981244AD}" type="pres">
      <dgm:prSet presAssocID="{85F8B1D2-0014-47B6-AD1B-907356245FD5}" presName="spaceRect" presStyleCnt="0"/>
      <dgm:spPr/>
    </dgm:pt>
    <dgm:pt modelId="{00154217-0DEB-46BA-AA2F-7983B652F6FC}" type="pres">
      <dgm:prSet presAssocID="{85F8B1D2-0014-47B6-AD1B-907356245FD5}" presName="parTx" presStyleLbl="revTx" presStyleIdx="2" presStyleCnt="5">
        <dgm:presLayoutVars>
          <dgm:chMax val="0"/>
          <dgm:chPref val="0"/>
        </dgm:presLayoutVars>
      </dgm:prSet>
      <dgm:spPr/>
    </dgm:pt>
    <dgm:pt modelId="{5FF3E907-1D75-4D7C-A0EE-03E1C0326451}" type="pres">
      <dgm:prSet presAssocID="{58FEFD75-BE11-4E3E-BD47-D0E5D2B89572}" presName="sibTrans" presStyleCnt="0"/>
      <dgm:spPr/>
    </dgm:pt>
    <dgm:pt modelId="{D2433461-8585-416C-816D-1809BADA98DA}" type="pres">
      <dgm:prSet presAssocID="{9760639A-DC6A-4AFB-9443-F0186252FC45}" presName="compNode" presStyleCnt="0"/>
      <dgm:spPr/>
    </dgm:pt>
    <dgm:pt modelId="{852D8B79-E195-45C9-9CC6-7D5F2722F229}" type="pres">
      <dgm:prSet presAssocID="{9760639A-DC6A-4AFB-9443-F0186252FC45}" presName="bgRect" presStyleLbl="bgShp" presStyleIdx="3" presStyleCnt="5"/>
      <dgm:spPr/>
    </dgm:pt>
    <dgm:pt modelId="{E9CE95C1-AC2B-4424-AFAD-8E005EFC4A41}" type="pres">
      <dgm:prSet presAssocID="{9760639A-DC6A-4AFB-9443-F0186252FC4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39C308A1-B1A1-4025-A9CF-622EC6532020}" type="pres">
      <dgm:prSet presAssocID="{9760639A-DC6A-4AFB-9443-F0186252FC45}" presName="spaceRect" presStyleCnt="0"/>
      <dgm:spPr/>
    </dgm:pt>
    <dgm:pt modelId="{642DAE81-65BA-405C-9CD1-C3C6FDCE7437}" type="pres">
      <dgm:prSet presAssocID="{9760639A-DC6A-4AFB-9443-F0186252FC45}" presName="parTx" presStyleLbl="revTx" presStyleIdx="3" presStyleCnt="5">
        <dgm:presLayoutVars>
          <dgm:chMax val="0"/>
          <dgm:chPref val="0"/>
        </dgm:presLayoutVars>
      </dgm:prSet>
      <dgm:spPr/>
    </dgm:pt>
    <dgm:pt modelId="{064FD1A1-2002-457A-A138-DB28D857E812}" type="pres">
      <dgm:prSet presAssocID="{10EC490A-CD89-4547-A5C8-B7BB65A8A8FC}" presName="sibTrans" presStyleCnt="0"/>
      <dgm:spPr/>
    </dgm:pt>
    <dgm:pt modelId="{8DE790B5-C95C-4D38-B328-6D79D24197D6}" type="pres">
      <dgm:prSet presAssocID="{770A9EB9-1E22-4C65-985C-37843BB518FE}" presName="compNode" presStyleCnt="0"/>
      <dgm:spPr/>
    </dgm:pt>
    <dgm:pt modelId="{095BD2A9-CBBF-495E-BC9D-7C0265E4D760}" type="pres">
      <dgm:prSet presAssocID="{770A9EB9-1E22-4C65-985C-37843BB518FE}" presName="bgRect" presStyleLbl="bgShp" presStyleIdx="4" presStyleCnt="5"/>
      <dgm:spPr/>
    </dgm:pt>
    <dgm:pt modelId="{EB707C5F-0916-41B6-A4CE-0B9EE5B14C90}" type="pres">
      <dgm:prSet presAssocID="{770A9EB9-1E22-4C65-985C-37843BB518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0A72E301-4446-41F2-88A7-687B95797963}" type="pres">
      <dgm:prSet presAssocID="{770A9EB9-1E22-4C65-985C-37843BB518FE}" presName="spaceRect" presStyleCnt="0"/>
      <dgm:spPr/>
    </dgm:pt>
    <dgm:pt modelId="{EB8BE35C-860E-46F4-B796-F5150BC95EAE}" type="pres">
      <dgm:prSet presAssocID="{770A9EB9-1E22-4C65-985C-37843BB518FE}" presName="parTx" presStyleLbl="revTx" presStyleIdx="4" presStyleCnt="5">
        <dgm:presLayoutVars>
          <dgm:chMax val="0"/>
          <dgm:chPref val="0"/>
        </dgm:presLayoutVars>
      </dgm:prSet>
      <dgm:spPr/>
    </dgm:pt>
  </dgm:ptLst>
  <dgm:cxnLst>
    <dgm:cxn modelId="{2F0F6907-3E66-4EF3-858A-B69778FC8627}" type="presOf" srcId="{D568C5BE-3F0B-47BA-B663-1FAD11777A20}" destId="{C9643AA3-3A2F-4482-B7B4-5A8B3C609F46}" srcOrd="0" destOrd="0" presId="urn:microsoft.com/office/officeart/2018/2/layout/IconVerticalSolidList"/>
    <dgm:cxn modelId="{2B893E0A-C74D-4C73-A7D5-45C1ED132BB9}" type="presOf" srcId="{85F8B1D2-0014-47B6-AD1B-907356245FD5}" destId="{00154217-0DEB-46BA-AA2F-7983B652F6FC}" srcOrd="0" destOrd="0" presId="urn:microsoft.com/office/officeart/2018/2/layout/IconVerticalSolidList"/>
    <dgm:cxn modelId="{FD9F985E-0CFC-4C10-ACAF-A98E20A9673C}" type="presOf" srcId="{9760639A-DC6A-4AFB-9443-F0186252FC45}" destId="{642DAE81-65BA-405C-9CD1-C3C6FDCE7437}" srcOrd="0" destOrd="0" presId="urn:microsoft.com/office/officeart/2018/2/layout/IconVerticalSolidList"/>
    <dgm:cxn modelId="{C437727E-12C0-443C-87FA-E440A34315E6}" srcId="{D568C5BE-3F0B-47BA-B663-1FAD11777A20}" destId="{770A9EB9-1E22-4C65-985C-37843BB518FE}" srcOrd="4" destOrd="0" parTransId="{010D5021-911B-4370-8D0D-CF7E3EDC1418}" sibTransId="{D7C77010-1807-46F6-8108-38BEA850C19F}"/>
    <dgm:cxn modelId="{2DBC477F-B7AC-47F4-ACD0-6FEAB3DB15DA}" srcId="{D568C5BE-3F0B-47BA-B663-1FAD11777A20}" destId="{8C9004D2-7336-4C64-A695-54BF7D46B421}" srcOrd="1" destOrd="0" parTransId="{E546F072-5B8E-4AEC-B184-54749F46B23C}" sibTransId="{C4ED3A6B-1F05-43B4-9311-E6E2E5B013BF}"/>
    <dgm:cxn modelId="{A8C3EA80-A202-48C5-8794-E2054F24BC8B}" srcId="{D568C5BE-3F0B-47BA-B663-1FAD11777A20}" destId="{631A2F08-88A6-40EB-8511-C8D8E33DD15E}" srcOrd="0" destOrd="0" parTransId="{9C64C992-D784-46D0-86BE-F6F6024FA329}" sibTransId="{17509ADF-3E43-4A16-BA46-31EEFBB164F5}"/>
    <dgm:cxn modelId="{DFFCA6A4-339A-41D0-A072-12396389A048}" srcId="{D568C5BE-3F0B-47BA-B663-1FAD11777A20}" destId="{85F8B1D2-0014-47B6-AD1B-907356245FD5}" srcOrd="2" destOrd="0" parTransId="{249372B0-A647-4327-9160-8D0B6E00C7C3}" sibTransId="{58FEFD75-BE11-4E3E-BD47-D0E5D2B89572}"/>
    <dgm:cxn modelId="{85B6ACAA-30D7-4150-B1B5-5F837A21F331}" srcId="{D568C5BE-3F0B-47BA-B663-1FAD11777A20}" destId="{9760639A-DC6A-4AFB-9443-F0186252FC45}" srcOrd="3" destOrd="0" parTransId="{73BF1C4B-203D-4692-AE50-FBD3CC247C63}" sibTransId="{10EC490A-CD89-4547-A5C8-B7BB65A8A8FC}"/>
    <dgm:cxn modelId="{F2F892E5-910B-4DC6-BF44-5364B6CC71B9}" type="presOf" srcId="{631A2F08-88A6-40EB-8511-C8D8E33DD15E}" destId="{35FB666A-462D-408C-BDAE-9DFFCEA61447}" srcOrd="0" destOrd="0" presId="urn:microsoft.com/office/officeart/2018/2/layout/IconVerticalSolidList"/>
    <dgm:cxn modelId="{6E7A12E9-C1D2-401C-BCF8-55275ED6D7F3}" type="presOf" srcId="{8C9004D2-7336-4C64-A695-54BF7D46B421}" destId="{72748FEE-54F5-4E8E-868F-CC16D5068FA6}" srcOrd="0" destOrd="0" presId="urn:microsoft.com/office/officeart/2018/2/layout/IconVerticalSolidList"/>
    <dgm:cxn modelId="{4A5527FB-B05F-41D6-9643-21E077C81D20}" type="presOf" srcId="{770A9EB9-1E22-4C65-985C-37843BB518FE}" destId="{EB8BE35C-860E-46F4-B796-F5150BC95EAE}" srcOrd="0" destOrd="0" presId="urn:microsoft.com/office/officeart/2018/2/layout/IconVerticalSolidList"/>
    <dgm:cxn modelId="{A100CC4A-F51E-49E9-A072-6298BF83D209}" type="presParOf" srcId="{C9643AA3-3A2F-4482-B7B4-5A8B3C609F46}" destId="{7B3EB40D-E09B-40FF-AB9A-416EDF02F68C}" srcOrd="0" destOrd="0" presId="urn:microsoft.com/office/officeart/2018/2/layout/IconVerticalSolidList"/>
    <dgm:cxn modelId="{708FD490-75C8-412B-A324-53C4680B1A89}" type="presParOf" srcId="{7B3EB40D-E09B-40FF-AB9A-416EDF02F68C}" destId="{02E360E4-E77E-4803-8772-3EDA4990D7B5}" srcOrd="0" destOrd="0" presId="urn:microsoft.com/office/officeart/2018/2/layout/IconVerticalSolidList"/>
    <dgm:cxn modelId="{4D9B805E-2777-4468-BC98-A80BCE228D21}" type="presParOf" srcId="{7B3EB40D-E09B-40FF-AB9A-416EDF02F68C}" destId="{2DAFC3B3-E247-44F2-96A9-E66D17D29E88}" srcOrd="1" destOrd="0" presId="urn:microsoft.com/office/officeart/2018/2/layout/IconVerticalSolidList"/>
    <dgm:cxn modelId="{CE1CAB28-DBD6-4DC1-9929-E45A338E86A5}" type="presParOf" srcId="{7B3EB40D-E09B-40FF-AB9A-416EDF02F68C}" destId="{A2C7A759-246E-41CA-865F-4435B6D391B5}" srcOrd="2" destOrd="0" presId="urn:microsoft.com/office/officeart/2018/2/layout/IconVerticalSolidList"/>
    <dgm:cxn modelId="{202D5DFA-D0CE-449A-AAA8-460D67AF0C6A}" type="presParOf" srcId="{7B3EB40D-E09B-40FF-AB9A-416EDF02F68C}" destId="{35FB666A-462D-408C-BDAE-9DFFCEA61447}" srcOrd="3" destOrd="0" presId="urn:microsoft.com/office/officeart/2018/2/layout/IconVerticalSolidList"/>
    <dgm:cxn modelId="{87AC6494-6477-430A-9179-F0DB33D87B36}" type="presParOf" srcId="{C9643AA3-3A2F-4482-B7B4-5A8B3C609F46}" destId="{D540B0FE-D109-43EA-9D9A-12F9E42D80B1}" srcOrd="1" destOrd="0" presId="urn:microsoft.com/office/officeart/2018/2/layout/IconVerticalSolidList"/>
    <dgm:cxn modelId="{21382042-8192-4928-8AEA-3E549C859C24}" type="presParOf" srcId="{C9643AA3-3A2F-4482-B7B4-5A8B3C609F46}" destId="{47A9ADF0-D85E-43C0-9575-4A1EA1ED82C3}" srcOrd="2" destOrd="0" presId="urn:microsoft.com/office/officeart/2018/2/layout/IconVerticalSolidList"/>
    <dgm:cxn modelId="{9EB32C01-FE6E-4BF0-B70E-2D20F22157B6}" type="presParOf" srcId="{47A9ADF0-D85E-43C0-9575-4A1EA1ED82C3}" destId="{05CBE475-6145-45CB-90DB-132394717F5D}" srcOrd="0" destOrd="0" presId="urn:microsoft.com/office/officeart/2018/2/layout/IconVerticalSolidList"/>
    <dgm:cxn modelId="{C27CFC05-75E8-488E-B693-31819372ABB2}" type="presParOf" srcId="{47A9ADF0-D85E-43C0-9575-4A1EA1ED82C3}" destId="{4236A6ED-0A95-411D-9382-43BE4A3BAE76}" srcOrd="1" destOrd="0" presId="urn:microsoft.com/office/officeart/2018/2/layout/IconVerticalSolidList"/>
    <dgm:cxn modelId="{94E0C24A-87F4-4B09-B1E1-19ABAB5F81BC}" type="presParOf" srcId="{47A9ADF0-D85E-43C0-9575-4A1EA1ED82C3}" destId="{28702A76-4B36-43D9-8E19-C24155046D52}" srcOrd="2" destOrd="0" presId="urn:microsoft.com/office/officeart/2018/2/layout/IconVerticalSolidList"/>
    <dgm:cxn modelId="{B3781674-D824-487E-A1ED-FFE032554488}" type="presParOf" srcId="{47A9ADF0-D85E-43C0-9575-4A1EA1ED82C3}" destId="{72748FEE-54F5-4E8E-868F-CC16D5068FA6}" srcOrd="3" destOrd="0" presId="urn:microsoft.com/office/officeart/2018/2/layout/IconVerticalSolidList"/>
    <dgm:cxn modelId="{B62327D2-E3F7-4EBE-B176-11F92C38309C}" type="presParOf" srcId="{C9643AA3-3A2F-4482-B7B4-5A8B3C609F46}" destId="{A85DE9F3-1390-4277-9EB9-EC64475C8863}" srcOrd="3" destOrd="0" presId="urn:microsoft.com/office/officeart/2018/2/layout/IconVerticalSolidList"/>
    <dgm:cxn modelId="{7A623CF6-706B-4551-8741-613D0C91DFC8}" type="presParOf" srcId="{C9643AA3-3A2F-4482-B7B4-5A8B3C609F46}" destId="{C1CD09C2-A207-463B-B68F-8CB780D858C6}" srcOrd="4" destOrd="0" presId="urn:microsoft.com/office/officeart/2018/2/layout/IconVerticalSolidList"/>
    <dgm:cxn modelId="{4B9704DF-AC75-4FF2-99A6-1499CC761575}" type="presParOf" srcId="{C1CD09C2-A207-463B-B68F-8CB780D858C6}" destId="{7A1C6035-6B48-42DA-B0CD-4E81D1F2D15C}" srcOrd="0" destOrd="0" presId="urn:microsoft.com/office/officeart/2018/2/layout/IconVerticalSolidList"/>
    <dgm:cxn modelId="{36BCA4CC-F2E2-4B02-8A69-80B71C09A9A8}" type="presParOf" srcId="{C1CD09C2-A207-463B-B68F-8CB780D858C6}" destId="{E54A8B4F-7F26-4023-8183-A1FC77878CCC}" srcOrd="1" destOrd="0" presId="urn:microsoft.com/office/officeart/2018/2/layout/IconVerticalSolidList"/>
    <dgm:cxn modelId="{FC9646A9-D06F-4039-AF98-6D1F295B396B}" type="presParOf" srcId="{C1CD09C2-A207-463B-B68F-8CB780D858C6}" destId="{D2D5CF56-F08F-4432-AB9F-726D981244AD}" srcOrd="2" destOrd="0" presId="urn:microsoft.com/office/officeart/2018/2/layout/IconVerticalSolidList"/>
    <dgm:cxn modelId="{1B15B59B-60EE-4A79-A37C-C4086137FFE1}" type="presParOf" srcId="{C1CD09C2-A207-463B-B68F-8CB780D858C6}" destId="{00154217-0DEB-46BA-AA2F-7983B652F6FC}" srcOrd="3" destOrd="0" presId="urn:microsoft.com/office/officeart/2018/2/layout/IconVerticalSolidList"/>
    <dgm:cxn modelId="{FD5026B5-E594-43E8-A0D1-3186464DDF3E}" type="presParOf" srcId="{C9643AA3-3A2F-4482-B7B4-5A8B3C609F46}" destId="{5FF3E907-1D75-4D7C-A0EE-03E1C0326451}" srcOrd="5" destOrd="0" presId="urn:microsoft.com/office/officeart/2018/2/layout/IconVerticalSolidList"/>
    <dgm:cxn modelId="{EC9EAA9E-C498-4CE5-AFE2-787EB0F1E41E}" type="presParOf" srcId="{C9643AA3-3A2F-4482-B7B4-5A8B3C609F46}" destId="{D2433461-8585-416C-816D-1809BADA98DA}" srcOrd="6" destOrd="0" presId="urn:microsoft.com/office/officeart/2018/2/layout/IconVerticalSolidList"/>
    <dgm:cxn modelId="{F7D85D0B-4E1E-4DC3-9E40-A05E6153BC49}" type="presParOf" srcId="{D2433461-8585-416C-816D-1809BADA98DA}" destId="{852D8B79-E195-45C9-9CC6-7D5F2722F229}" srcOrd="0" destOrd="0" presId="urn:microsoft.com/office/officeart/2018/2/layout/IconVerticalSolidList"/>
    <dgm:cxn modelId="{FD761A9C-942A-406D-B4CC-16723AAEC520}" type="presParOf" srcId="{D2433461-8585-416C-816D-1809BADA98DA}" destId="{E9CE95C1-AC2B-4424-AFAD-8E005EFC4A41}" srcOrd="1" destOrd="0" presId="urn:microsoft.com/office/officeart/2018/2/layout/IconVerticalSolidList"/>
    <dgm:cxn modelId="{AEB7468B-CB91-4706-9AA3-25032351FDBC}" type="presParOf" srcId="{D2433461-8585-416C-816D-1809BADA98DA}" destId="{39C308A1-B1A1-4025-A9CF-622EC6532020}" srcOrd="2" destOrd="0" presId="urn:microsoft.com/office/officeart/2018/2/layout/IconVerticalSolidList"/>
    <dgm:cxn modelId="{B7FC357A-B4F1-4038-8355-83EA38895B16}" type="presParOf" srcId="{D2433461-8585-416C-816D-1809BADA98DA}" destId="{642DAE81-65BA-405C-9CD1-C3C6FDCE7437}" srcOrd="3" destOrd="0" presId="urn:microsoft.com/office/officeart/2018/2/layout/IconVerticalSolidList"/>
    <dgm:cxn modelId="{E0276A38-FED7-4B49-8880-2C3C7C06B2B9}" type="presParOf" srcId="{C9643AA3-3A2F-4482-B7B4-5A8B3C609F46}" destId="{064FD1A1-2002-457A-A138-DB28D857E812}" srcOrd="7" destOrd="0" presId="urn:microsoft.com/office/officeart/2018/2/layout/IconVerticalSolidList"/>
    <dgm:cxn modelId="{9A5B61C1-8DEF-4481-9A3F-005CC7628B75}" type="presParOf" srcId="{C9643AA3-3A2F-4482-B7B4-5A8B3C609F46}" destId="{8DE790B5-C95C-4D38-B328-6D79D24197D6}" srcOrd="8" destOrd="0" presId="urn:microsoft.com/office/officeart/2018/2/layout/IconVerticalSolidList"/>
    <dgm:cxn modelId="{BA66B2B1-4401-4170-8BE3-4DE61C5A3866}" type="presParOf" srcId="{8DE790B5-C95C-4D38-B328-6D79D24197D6}" destId="{095BD2A9-CBBF-495E-BC9D-7C0265E4D760}" srcOrd="0" destOrd="0" presId="urn:microsoft.com/office/officeart/2018/2/layout/IconVerticalSolidList"/>
    <dgm:cxn modelId="{71563F62-DBD2-4BF4-9DC3-C98AEAA0CAD1}" type="presParOf" srcId="{8DE790B5-C95C-4D38-B328-6D79D24197D6}" destId="{EB707C5F-0916-41B6-A4CE-0B9EE5B14C90}" srcOrd="1" destOrd="0" presId="urn:microsoft.com/office/officeart/2018/2/layout/IconVerticalSolidList"/>
    <dgm:cxn modelId="{8CC3843C-648F-4E2D-8F9E-E88C957FDBFD}" type="presParOf" srcId="{8DE790B5-C95C-4D38-B328-6D79D24197D6}" destId="{0A72E301-4446-41F2-88A7-687B95797963}" srcOrd="2" destOrd="0" presId="urn:microsoft.com/office/officeart/2018/2/layout/IconVerticalSolidList"/>
    <dgm:cxn modelId="{0607032A-ADBC-4CC8-8101-36DA45CF7226}" type="presParOf" srcId="{8DE790B5-C95C-4D38-B328-6D79D24197D6}" destId="{EB8BE35C-860E-46F4-B796-F5150BC95E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12CB97-8082-4883-A951-8854D2C009E4}"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US"/>
        </a:p>
      </dgm:t>
    </dgm:pt>
    <dgm:pt modelId="{07EDB2C2-2423-41F9-B7BD-63DCD73E275B}">
      <dgm:prSet/>
      <dgm:spPr/>
      <dgm:t>
        <a:bodyPr/>
        <a:lstStyle/>
        <a:p>
          <a:r>
            <a:rPr lang="en-US"/>
            <a:t>Integrate</a:t>
          </a:r>
        </a:p>
      </dgm:t>
    </dgm:pt>
    <dgm:pt modelId="{4343333D-45F0-40B5-9544-8CBBC1773306}" type="parTrans" cxnId="{AF2EE8FA-116B-4C2B-804D-5075DB0E7335}">
      <dgm:prSet/>
      <dgm:spPr/>
      <dgm:t>
        <a:bodyPr/>
        <a:lstStyle/>
        <a:p>
          <a:endParaRPr lang="en-US"/>
        </a:p>
      </dgm:t>
    </dgm:pt>
    <dgm:pt modelId="{8B1B02C1-A6BC-4765-B0E3-3A7E8C6B45EB}" type="sibTrans" cxnId="{AF2EE8FA-116B-4C2B-804D-5075DB0E7335}">
      <dgm:prSet/>
      <dgm:spPr/>
      <dgm:t>
        <a:bodyPr/>
        <a:lstStyle/>
        <a:p>
          <a:endParaRPr lang="en-US"/>
        </a:p>
      </dgm:t>
    </dgm:pt>
    <dgm:pt modelId="{F364C7A3-F496-4505-AD4B-6B8031ACE8D2}">
      <dgm:prSet/>
      <dgm:spPr/>
      <dgm:t>
        <a:bodyPr/>
        <a:lstStyle/>
        <a:p>
          <a:r>
            <a:rPr lang="en-US"/>
            <a:t>Integrate live data: time, weather, traffic, tech environment.</a:t>
          </a:r>
        </a:p>
      </dgm:t>
    </dgm:pt>
    <dgm:pt modelId="{CC3BEEB5-D306-4CFF-933B-90EB18D3EF85}" type="parTrans" cxnId="{3E1D51EB-6D28-48B2-B80F-E49C142CE285}">
      <dgm:prSet/>
      <dgm:spPr/>
      <dgm:t>
        <a:bodyPr/>
        <a:lstStyle/>
        <a:p>
          <a:endParaRPr lang="en-US"/>
        </a:p>
      </dgm:t>
    </dgm:pt>
    <dgm:pt modelId="{E70869B8-DA43-4C6D-B5CD-6B8C5212CDAB}" type="sibTrans" cxnId="{3E1D51EB-6D28-48B2-B80F-E49C142CE285}">
      <dgm:prSet/>
      <dgm:spPr/>
      <dgm:t>
        <a:bodyPr/>
        <a:lstStyle/>
        <a:p>
          <a:endParaRPr lang="en-US"/>
        </a:p>
      </dgm:t>
    </dgm:pt>
    <dgm:pt modelId="{50AC4EAB-20C8-4A9F-9176-585DD79A4D8F}">
      <dgm:prSet/>
      <dgm:spPr/>
      <dgm:t>
        <a:bodyPr/>
        <a:lstStyle/>
        <a:p>
          <a:r>
            <a:rPr lang="en-US"/>
            <a:t>Refine</a:t>
          </a:r>
        </a:p>
      </dgm:t>
    </dgm:pt>
    <dgm:pt modelId="{77FFA0C4-F7AC-45A3-BE44-A2207D55A161}" type="parTrans" cxnId="{06A6A7CF-7F72-4ABB-B0BC-9894049B99A8}">
      <dgm:prSet/>
      <dgm:spPr/>
      <dgm:t>
        <a:bodyPr/>
        <a:lstStyle/>
        <a:p>
          <a:endParaRPr lang="en-US"/>
        </a:p>
      </dgm:t>
    </dgm:pt>
    <dgm:pt modelId="{8422C214-2005-49DF-8BC6-C8008878C264}" type="sibTrans" cxnId="{06A6A7CF-7F72-4ABB-B0BC-9894049B99A8}">
      <dgm:prSet/>
      <dgm:spPr/>
      <dgm:t>
        <a:bodyPr/>
        <a:lstStyle/>
        <a:p>
          <a:endParaRPr lang="en-US"/>
        </a:p>
      </dgm:t>
    </dgm:pt>
    <dgm:pt modelId="{0BAAAD93-DE5E-423A-9D61-EF9029A6AC59}">
      <dgm:prSet/>
      <dgm:spPr/>
      <dgm:t>
        <a:bodyPr/>
        <a:lstStyle/>
        <a:p>
          <a:r>
            <a:rPr lang="en-US"/>
            <a:t>Refine algorithms for better handling of imbalanced data.</a:t>
          </a:r>
        </a:p>
      </dgm:t>
    </dgm:pt>
    <dgm:pt modelId="{7C260E7A-11B8-4A21-BA79-0B4BCFC9365F}" type="parTrans" cxnId="{EF0DD7A5-3588-420C-ABC8-6702180F350D}">
      <dgm:prSet/>
      <dgm:spPr/>
      <dgm:t>
        <a:bodyPr/>
        <a:lstStyle/>
        <a:p>
          <a:endParaRPr lang="en-US"/>
        </a:p>
      </dgm:t>
    </dgm:pt>
    <dgm:pt modelId="{39EEC4DB-8C25-49F6-9F0E-891F8C2DF05D}" type="sibTrans" cxnId="{EF0DD7A5-3588-420C-ABC8-6702180F350D}">
      <dgm:prSet/>
      <dgm:spPr/>
      <dgm:t>
        <a:bodyPr/>
        <a:lstStyle/>
        <a:p>
          <a:endParaRPr lang="en-US"/>
        </a:p>
      </dgm:t>
    </dgm:pt>
    <dgm:pt modelId="{8A7E8ACB-1A55-4A0E-BE44-735FDA284061}">
      <dgm:prSet/>
      <dgm:spPr/>
      <dgm:t>
        <a:bodyPr/>
        <a:lstStyle/>
        <a:p>
          <a:r>
            <a:rPr lang="en-US"/>
            <a:t>Implement</a:t>
          </a:r>
        </a:p>
      </dgm:t>
    </dgm:pt>
    <dgm:pt modelId="{30A52BF6-523B-48DA-9112-960C11B6F5B9}" type="parTrans" cxnId="{9785EF49-9A72-4874-9E31-3434801DDA26}">
      <dgm:prSet/>
      <dgm:spPr/>
      <dgm:t>
        <a:bodyPr/>
        <a:lstStyle/>
        <a:p>
          <a:endParaRPr lang="en-US"/>
        </a:p>
      </dgm:t>
    </dgm:pt>
    <dgm:pt modelId="{45409877-1A5C-45C0-B81D-225466098A34}" type="sibTrans" cxnId="{9785EF49-9A72-4874-9E31-3434801DDA26}">
      <dgm:prSet/>
      <dgm:spPr/>
      <dgm:t>
        <a:bodyPr/>
        <a:lstStyle/>
        <a:p>
          <a:endParaRPr lang="en-US"/>
        </a:p>
      </dgm:t>
    </dgm:pt>
    <dgm:pt modelId="{9873C648-59B3-43C1-9343-22F0299398CF}">
      <dgm:prSet/>
      <dgm:spPr/>
      <dgm:t>
        <a:bodyPr/>
        <a:lstStyle/>
        <a:p>
          <a:r>
            <a:rPr lang="en-US"/>
            <a:t>Implement continuous risk alerts using sensor inputs.</a:t>
          </a:r>
        </a:p>
      </dgm:t>
    </dgm:pt>
    <dgm:pt modelId="{1E9353FC-43AA-441F-B9E4-8D9FFF70E008}" type="parTrans" cxnId="{689E2D54-984F-4804-AF37-E2C920C6552F}">
      <dgm:prSet/>
      <dgm:spPr/>
      <dgm:t>
        <a:bodyPr/>
        <a:lstStyle/>
        <a:p>
          <a:endParaRPr lang="en-US"/>
        </a:p>
      </dgm:t>
    </dgm:pt>
    <dgm:pt modelId="{E2994E44-6FF0-4FC8-9297-6BF6FE0B40EF}" type="sibTrans" cxnId="{689E2D54-984F-4804-AF37-E2C920C6552F}">
      <dgm:prSet/>
      <dgm:spPr/>
      <dgm:t>
        <a:bodyPr/>
        <a:lstStyle/>
        <a:p>
          <a:endParaRPr lang="en-US"/>
        </a:p>
      </dgm:t>
    </dgm:pt>
    <dgm:pt modelId="{F8CABC07-1CD3-495D-A862-9408A653A0FA}">
      <dgm:prSet/>
      <dgm:spPr/>
      <dgm:t>
        <a:bodyPr/>
        <a:lstStyle/>
        <a:p>
          <a:r>
            <a:rPr lang="en-US" dirty="0"/>
            <a:t>Link</a:t>
          </a:r>
        </a:p>
      </dgm:t>
    </dgm:pt>
    <dgm:pt modelId="{9B7FF58B-3AED-46DF-ABD2-C9FEC590AA5F}" type="parTrans" cxnId="{A8C19526-5722-4C21-81D0-4C33E9CA6DF4}">
      <dgm:prSet/>
      <dgm:spPr/>
      <dgm:t>
        <a:bodyPr/>
        <a:lstStyle/>
        <a:p>
          <a:endParaRPr lang="en-US"/>
        </a:p>
      </dgm:t>
    </dgm:pt>
    <dgm:pt modelId="{CFCD6B55-513F-44C8-A207-E370E5C09238}" type="sibTrans" cxnId="{A8C19526-5722-4C21-81D0-4C33E9CA6DF4}">
      <dgm:prSet/>
      <dgm:spPr/>
      <dgm:t>
        <a:bodyPr/>
        <a:lstStyle/>
        <a:p>
          <a:endParaRPr lang="en-US"/>
        </a:p>
      </dgm:t>
    </dgm:pt>
    <dgm:pt modelId="{16725B1B-8258-4884-B855-0CD271F34DA1}">
      <dgm:prSet/>
      <dgm:spPr/>
      <dgm:t>
        <a:bodyPr/>
        <a:lstStyle/>
        <a:p>
          <a:r>
            <a:rPr lang="en-US" dirty="0"/>
            <a:t>Link to smart city systems for proactive safety management.</a:t>
          </a:r>
        </a:p>
      </dgm:t>
    </dgm:pt>
    <dgm:pt modelId="{C44A4DD6-70AB-44D4-853D-EA7424AD39BA}" type="parTrans" cxnId="{B7DF56C6-4AC4-434A-AB97-ADF494A5861E}">
      <dgm:prSet/>
      <dgm:spPr/>
      <dgm:t>
        <a:bodyPr/>
        <a:lstStyle/>
        <a:p>
          <a:endParaRPr lang="en-US"/>
        </a:p>
      </dgm:t>
    </dgm:pt>
    <dgm:pt modelId="{6F2B8D70-0BFD-48B3-AC05-B8AB99453E84}" type="sibTrans" cxnId="{B7DF56C6-4AC4-434A-AB97-ADF494A5861E}">
      <dgm:prSet/>
      <dgm:spPr/>
      <dgm:t>
        <a:bodyPr/>
        <a:lstStyle/>
        <a:p>
          <a:endParaRPr lang="en-US"/>
        </a:p>
      </dgm:t>
    </dgm:pt>
    <dgm:pt modelId="{27724E8E-F691-2245-B13A-D0359C6CBD50}">
      <dgm:prSet/>
      <dgm:spPr/>
      <dgm:t>
        <a:bodyPr/>
        <a:lstStyle/>
        <a:p>
          <a:r>
            <a:rPr lang="en-US" dirty="0"/>
            <a:t>GenAI </a:t>
          </a:r>
        </a:p>
      </dgm:t>
    </dgm:pt>
    <dgm:pt modelId="{F574D5B0-73D4-4448-B4EE-BF1DBC27D943}" type="parTrans" cxnId="{1668C640-F6BD-9D46-85ED-C5627036B535}">
      <dgm:prSet/>
      <dgm:spPr/>
      <dgm:t>
        <a:bodyPr/>
        <a:lstStyle/>
        <a:p>
          <a:endParaRPr lang="en-US"/>
        </a:p>
      </dgm:t>
    </dgm:pt>
    <dgm:pt modelId="{87965C81-E70C-B94C-8545-5D547343579B}" type="sibTrans" cxnId="{1668C640-F6BD-9D46-85ED-C5627036B535}">
      <dgm:prSet/>
      <dgm:spPr/>
      <dgm:t>
        <a:bodyPr/>
        <a:lstStyle/>
        <a:p>
          <a:endParaRPr lang="en-US"/>
        </a:p>
      </dgm:t>
    </dgm:pt>
    <dgm:pt modelId="{47838428-9E9A-6C44-9525-BB1133E279D1}">
      <dgm:prSet/>
      <dgm:spPr/>
      <dgm:t>
        <a:bodyPr/>
        <a:lstStyle/>
        <a:p>
          <a:r>
            <a:rPr lang="en-US"/>
            <a:t>Expand Generative AI to support multi-language safety reporting and real-time alert explanations.</a:t>
          </a:r>
          <a:endParaRPr lang="en-US" dirty="0"/>
        </a:p>
      </dgm:t>
    </dgm:pt>
    <dgm:pt modelId="{CEDE30E9-833E-3A4A-924A-F6ED208B52E1}" type="parTrans" cxnId="{BC13C912-51D9-0148-BBF7-F5B8EB0D8257}">
      <dgm:prSet/>
      <dgm:spPr/>
      <dgm:t>
        <a:bodyPr/>
        <a:lstStyle/>
        <a:p>
          <a:endParaRPr lang="en-US"/>
        </a:p>
      </dgm:t>
    </dgm:pt>
    <dgm:pt modelId="{3C23F17E-53E0-A946-945D-99D6E88B92C1}" type="sibTrans" cxnId="{BC13C912-51D9-0148-BBF7-F5B8EB0D8257}">
      <dgm:prSet/>
      <dgm:spPr/>
      <dgm:t>
        <a:bodyPr/>
        <a:lstStyle/>
        <a:p>
          <a:endParaRPr lang="en-US"/>
        </a:p>
      </dgm:t>
    </dgm:pt>
    <dgm:pt modelId="{E46DE672-81FE-F14A-834B-807A5DA09399}" type="pres">
      <dgm:prSet presAssocID="{3312CB97-8082-4883-A951-8854D2C009E4}" presName="diagram" presStyleCnt="0">
        <dgm:presLayoutVars>
          <dgm:chPref val="1"/>
          <dgm:dir/>
          <dgm:animOne val="branch"/>
          <dgm:animLvl val="lvl"/>
          <dgm:resizeHandles val="exact"/>
        </dgm:presLayoutVars>
      </dgm:prSet>
      <dgm:spPr/>
    </dgm:pt>
    <dgm:pt modelId="{71B49176-D6A4-1441-BBC4-26D47C9C1FE8}" type="pres">
      <dgm:prSet presAssocID="{07EDB2C2-2423-41F9-B7BD-63DCD73E275B}" presName="root1" presStyleCnt="0"/>
      <dgm:spPr/>
    </dgm:pt>
    <dgm:pt modelId="{57013F33-CBED-7B46-8C96-50BAB6EBE436}" type="pres">
      <dgm:prSet presAssocID="{07EDB2C2-2423-41F9-B7BD-63DCD73E275B}" presName="LevelOneTextNode" presStyleLbl="node0" presStyleIdx="0" presStyleCnt="5">
        <dgm:presLayoutVars>
          <dgm:chPref val="3"/>
        </dgm:presLayoutVars>
      </dgm:prSet>
      <dgm:spPr/>
    </dgm:pt>
    <dgm:pt modelId="{735C0385-E791-F640-9FAB-BB50B84CB9B7}" type="pres">
      <dgm:prSet presAssocID="{07EDB2C2-2423-41F9-B7BD-63DCD73E275B}" presName="level2hierChild" presStyleCnt="0"/>
      <dgm:spPr/>
    </dgm:pt>
    <dgm:pt modelId="{A7F90BB8-119C-9847-8F48-E8C7C4C4059F}" type="pres">
      <dgm:prSet presAssocID="{CC3BEEB5-D306-4CFF-933B-90EB18D3EF85}" presName="conn2-1" presStyleLbl="parChTrans1D2" presStyleIdx="0" presStyleCnt="5"/>
      <dgm:spPr/>
    </dgm:pt>
    <dgm:pt modelId="{E669DD4D-8D88-7348-9516-EC8235527D4A}" type="pres">
      <dgm:prSet presAssocID="{CC3BEEB5-D306-4CFF-933B-90EB18D3EF85}" presName="connTx" presStyleLbl="parChTrans1D2" presStyleIdx="0" presStyleCnt="5"/>
      <dgm:spPr/>
    </dgm:pt>
    <dgm:pt modelId="{1DC7D849-C474-9A4E-944B-38A0A52D907F}" type="pres">
      <dgm:prSet presAssocID="{F364C7A3-F496-4505-AD4B-6B8031ACE8D2}" presName="root2" presStyleCnt="0"/>
      <dgm:spPr/>
    </dgm:pt>
    <dgm:pt modelId="{29C0188F-3C62-C846-BC82-3068FA3B9080}" type="pres">
      <dgm:prSet presAssocID="{F364C7A3-F496-4505-AD4B-6B8031ACE8D2}" presName="LevelTwoTextNode" presStyleLbl="node2" presStyleIdx="0" presStyleCnt="5">
        <dgm:presLayoutVars>
          <dgm:chPref val="3"/>
        </dgm:presLayoutVars>
      </dgm:prSet>
      <dgm:spPr/>
    </dgm:pt>
    <dgm:pt modelId="{BE18EE1C-6AC2-AD45-A05B-AF8D75A8435F}" type="pres">
      <dgm:prSet presAssocID="{F364C7A3-F496-4505-AD4B-6B8031ACE8D2}" presName="level3hierChild" presStyleCnt="0"/>
      <dgm:spPr/>
    </dgm:pt>
    <dgm:pt modelId="{EBD1EDF7-6BF9-D041-B1D2-F896F4A77DF3}" type="pres">
      <dgm:prSet presAssocID="{50AC4EAB-20C8-4A9F-9176-585DD79A4D8F}" presName="root1" presStyleCnt="0"/>
      <dgm:spPr/>
    </dgm:pt>
    <dgm:pt modelId="{FE79C216-CF90-6B4B-B681-8DC07ADF8BBB}" type="pres">
      <dgm:prSet presAssocID="{50AC4EAB-20C8-4A9F-9176-585DD79A4D8F}" presName="LevelOneTextNode" presStyleLbl="node0" presStyleIdx="1" presStyleCnt="5">
        <dgm:presLayoutVars>
          <dgm:chPref val="3"/>
        </dgm:presLayoutVars>
      </dgm:prSet>
      <dgm:spPr/>
    </dgm:pt>
    <dgm:pt modelId="{710FEA3B-6F8A-A14C-B2A3-18F2EDECF8C7}" type="pres">
      <dgm:prSet presAssocID="{50AC4EAB-20C8-4A9F-9176-585DD79A4D8F}" presName="level2hierChild" presStyleCnt="0"/>
      <dgm:spPr/>
    </dgm:pt>
    <dgm:pt modelId="{41C32DC5-48FA-844E-A371-2027AD766BF0}" type="pres">
      <dgm:prSet presAssocID="{7C260E7A-11B8-4A21-BA79-0B4BCFC9365F}" presName="conn2-1" presStyleLbl="parChTrans1D2" presStyleIdx="1" presStyleCnt="5"/>
      <dgm:spPr/>
    </dgm:pt>
    <dgm:pt modelId="{13C7FDEE-A6F5-B144-8820-851128B2AFDA}" type="pres">
      <dgm:prSet presAssocID="{7C260E7A-11B8-4A21-BA79-0B4BCFC9365F}" presName="connTx" presStyleLbl="parChTrans1D2" presStyleIdx="1" presStyleCnt="5"/>
      <dgm:spPr/>
    </dgm:pt>
    <dgm:pt modelId="{EF08ABC9-9B97-6442-B303-F9F74D7F914D}" type="pres">
      <dgm:prSet presAssocID="{0BAAAD93-DE5E-423A-9D61-EF9029A6AC59}" presName="root2" presStyleCnt="0"/>
      <dgm:spPr/>
    </dgm:pt>
    <dgm:pt modelId="{29750D5D-6D87-184A-88F1-AEAB9875684E}" type="pres">
      <dgm:prSet presAssocID="{0BAAAD93-DE5E-423A-9D61-EF9029A6AC59}" presName="LevelTwoTextNode" presStyleLbl="node2" presStyleIdx="1" presStyleCnt="5">
        <dgm:presLayoutVars>
          <dgm:chPref val="3"/>
        </dgm:presLayoutVars>
      </dgm:prSet>
      <dgm:spPr/>
    </dgm:pt>
    <dgm:pt modelId="{7F633831-3234-E14C-83EC-AA0F3281E14F}" type="pres">
      <dgm:prSet presAssocID="{0BAAAD93-DE5E-423A-9D61-EF9029A6AC59}" presName="level3hierChild" presStyleCnt="0"/>
      <dgm:spPr/>
    </dgm:pt>
    <dgm:pt modelId="{8015C176-B034-4549-92F9-14C3F17D66C8}" type="pres">
      <dgm:prSet presAssocID="{8A7E8ACB-1A55-4A0E-BE44-735FDA284061}" presName="root1" presStyleCnt="0"/>
      <dgm:spPr/>
    </dgm:pt>
    <dgm:pt modelId="{CA56FCFE-1508-8B4D-AF9C-5AE1B9B03313}" type="pres">
      <dgm:prSet presAssocID="{8A7E8ACB-1A55-4A0E-BE44-735FDA284061}" presName="LevelOneTextNode" presStyleLbl="node0" presStyleIdx="2" presStyleCnt="5">
        <dgm:presLayoutVars>
          <dgm:chPref val="3"/>
        </dgm:presLayoutVars>
      </dgm:prSet>
      <dgm:spPr/>
    </dgm:pt>
    <dgm:pt modelId="{96770D68-5128-1845-8BA4-19375CEF1CEA}" type="pres">
      <dgm:prSet presAssocID="{8A7E8ACB-1A55-4A0E-BE44-735FDA284061}" presName="level2hierChild" presStyleCnt="0"/>
      <dgm:spPr/>
    </dgm:pt>
    <dgm:pt modelId="{5EB6861E-8769-A443-BE5D-22B07BFCD483}" type="pres">
      <dgm:prSet presAssocID="{1E9353FC-43AA-441F-B9E4-8D9FFF70E008}" presName="conn2-1" presStyleLbl="parChTrans1D2" presStyleIdx="2" presStyleCnt="5"/>
      <dgm:spPr/>
    </dgm:pt>
    <dgm:pt modelId="{0706B6A3-E732-B641-AED3-9DB04A49A4FF}" type="pres">
      <dgm:prSet presAssocID="{1E9353FC-43AA-441F-B9E4-8D9FFF70E008}" presName="connTx" presStyleLbl="parChTrans1D2" presStyleIdx="2" presStyleCnt="5"/>
      <dgm:spPr/>
    </dgm:pt>
    <dgm:pt modelId="{AF75C767-7FF9-AC4E-9C23-274B39FB893E}" type="pres">
      <dgm:prSet presAssocID="{9873C648-59B3-43C1-9343-22F0299398CF}" presName="root2" presStyleCnt="0"/>
      <dgm:spPr/>
    </dgm:pt>
    <dgm:pt modelId="{1D5F2945-BDCE-0F4B-AB72-A203F3EA3E71}" type="pres">
      <dgm:prSet presAssocID="{9873C648-59B3-43C1-9343-22F0299398CF}" presName="LevelTwoTextNode" presStyleLbl="node2" presStyleIdx="2" presStyleCnt="5">
        <dgm:presLayoutVars>
          <dgm:chPref val="3"/>
        </dgm:presLayoutVars>
      </dgm:prSet>
      <dgm:spPr/>
    </dgm:pt>
    <dgm:pt modelId="{A68CFF99-A6F9-FF47-B3F4-E37534549D6E}" type="pres">
      <dgm:prSet presAssocID="{9873C648-59B3-43C1-9343-22F0299398CF}" presName="level3hierChild" presStyleCnt="0"/>
      <dgm:spPr/>
    </dgm:pt>
    <dgm:pt modelId="{8B23F769-7EA1-F645-B50D-E57CD66B0E1C}" type="pres">
      <dgm:prSet presAssocID="{F8CABC07-1CD3-495D-A862-9408A653A0FA}" presName="root1" presStyleCnt="0"/>
      <dgm:spPr/>
    </dgm:pt>
    <dgm:pt modelId="{86BDB233-34A2-BD4D-8110-3B8D83442B18}" type="pres">
      <dgm:prSet presAssocID="{F8CABC07-1CD3-495D-A862-9408A653A0FA}" presName="LevelOneTextNode" presStyleLbl="node0" presStyleIdx="3" presStyleCnt="5">
        <dgm:presLayoutVars>
          <dgm:chPref val="3"/>
        </dgm:presLayoutVars>
      </dgm:prSet>
      <dgm:spPr/>
    </dgm:pt>
    <dgm:pt modelId="{63B141CC-B1A7-984E-B5CC-B306C1DE5865}" type="pres">
      <dgm:prSet presAssocID="{F8CABC07-1CD3-495D-A862-9408A653A0FA}" presName="level2hierChild" presStyleCnt="0"/>
      <dgm:spPr/>
    </dgm:pt>
    <dgm:pt modelId="{09A87293-FC12-9440-8567-A0D6277F43D0}" type="pres">
      <dgm:prSet presAssocID="{C44A4DD6-70AB-44D4-853D-EA7424AD39BA}" presName="conn2-1" presStyleLbl="parChTrans1D2" presStyleIdx="3" presStyleCnt="5"/>
      <dgm:spPr/>
    </dgm:pt>
    <dgm:pt modelId="{B2767CE7-6BA0-8042-A593-E923537BAB98}" type="pres">
      <dgm:prSet presAssocID="{C44A4DD6-70AB-44D4-853D-EA7424AD39BA}" presName="connTx" presStyleLbl="parChTrans1D2" presStyleIdx="3" presStyleCnt="5"/>
      <dgm:spPr/>
    </dgm:pt>
    <dgm:pt modelId="{D4283416-053C-0041-B85F-C81394603FD5}" type="pres">
      <dgm:prSet presAssocID="{16725B1B-8258-4884-B855-0CD271F34DA1}" presName="root2" presStyleCnt="0"/>
      <dgm:spPr/>
    </dgm:pt>
    <dgm:pt modelId="{67C5B7CD-93BB-8F44-983A-5C50FBE4EAE0}" type="pres">
      <dgm:prSet presAssocID="{16725B1B-8258-4884-B855-0CD271F34DA1}" presName="LevelTwoTextNode" presStyleLbl="node2" presStyleIdx="3" presStyleCnt="5">
        <dgm:presLayoutVars>
          <dgm:chPref val="3"/>
        </dgm:presLayoutVars>
      </dgm:prSet>
      <dgm:spPr/>
    </dgm:pt>
    <dgm:pt modelId="{2C863AC1-3541-9044-BCF6-13A11B4ABD4C}" type="pres">
      <dgm:prSet presAssocID="{16725B1B-8258-4884-B855-0CD271F34DA1}" presName="level3hierChild" presStyleCnt="0"/>
      <dgm:spPr/>
    </dgm:pt>
    <dgm:pt modelId="{8F4D97B3-3E67-5645-840B-740FA7828ED9}" type="pres">
      <dgm:prSet presAssocID="{27724E8E-F691-2245-B13A-D0359C6CBD50}" presName="root1" presStyleCnt="0"/>
      <dgm:spPr/>
    </dgm:pt>
    <dgm:pt modelId="{F1A466A7-6B65-5147-98CF-6090D5F9A6D4}" type="pres">
      <dgm:prSet presAssocID="{27724E8E-F691-2245-B13A-D0359C6CBD50}" presName="LevelOneTextNode" presStyleLbl="node0" presStyleIdx="4" presStyleCnt="5">
        <dgm:presLayoutVars>
          <dgm:chPref val="3"/>
        </dgm:presLayoutVars>
      </dgm:prSet>
      <dgm:spPr/>
    </dgm:pt>
    <dgm:pt modelId="{35D80586-7323-4F44-9DB6-5161B43C4F39}" type="pres">
      <dgm:prSet presAssocID="{27724E8E-F691-2245-B13A-D0359C6CBD50}" presName="level2hierChild" presStyleCnt="0"/>
      <dgm:spPr/>
    </dgm:pt>
    <dgm:pt modelId="{C5898898-9086-E343-8C02-160D8A2AC71D}" type="pres">
      <dgm:prSet presAssocID="{CEDE30E9-833E-3A4A-924A-F6ED208B52E1}" presName="conn2-1" presStyleLbl="parChTrans1D2" presStyleIdx="4" presStyleCnt="5"/>
      <dgm:spPr/>
    </dgm:pt>
    <dgm:pt modelId="{FCB9B314-08E8-6541-9F56-FA7C75ABE379}" type="pres">
      <dgm:prSet presAssocID="{CEDE30E9-833E-3A4A-924A-F6ED208B52E1}" presName="connTx" presStyleLbl="parChTrans1D2" presStyleIdx="4" presStyleCnt="5"/>
      <dgm:spPr/>
    </dgm:pt>
    <dgm:pt modelId="{04CE15F2-27E9-474F-91AF-F63AEECAD09E}" type="pres">
      <dgm:prSet presAssocID="{47838428-9E9A-6C44-9525-BB1133E279D1}" presName="root2" presStyleCnt="0"/>
      <dgm:spPr/>
    </dgm:pt>
    <dgm:pt modelId="{D72859C0-8694-5643-ADC3-1CA6B3530B7F}" type="pres">
      <dgm:prSet presAssocID="{47838428-9E9A-6C44-9525-BB1133E279D1}" presName="LevelTwoTextNode" presStyleLbl="node2" presStyleIdx="4" presStyleCnt="5">
        <dgm:presLayoutVars>
          <dgm:chPref val="3"/>
        </dgm:presLayoutVars>
      </dgm:prSet>
      <dgm:spPr/>
    </dgm:pt>
    <dgm:pt modelId="{E86F3D69-9441-624B-A3EA-8DE31B9C446A}" type="pres">
      <dgm:prSet presAssocID="{47838428-9E9A-6C44-9525-BB1133E279D1}" presName="level3hierChild" presStyleCnt="0"/>
      <dgm:spPr/>
    </dgm:pt>
  </dgm:ptLst>
  <dgm:cxnLst>
    <dgm:cxn modelId="{61D3590A-6109-AF4F-B6A8-245D8261E5BD}" type="presOf" srcId="{9873C648-59B3-43C1-9343-22F0299398CF}" destId="{1D5F2945-BDCE-0F4B-AB72-A203F3EA3E71}" srcOrd="0" destOrd="0" presId="urn:microsoft.com/office/officeart/2005/8/layout/hierarchy2"/>
    <dgm:cxn modelId="{BC13C912-51D9-0148-BBF7-F5B8EB0D8257}" srcId="{27724E8E-F691-2245-B13A-D0359C6CBD50}" destId="{47838428-9E9A-6C44-9525-BB1133E279D1}" srcOrd="0" destOrd="0" parTransId="{CEDE30E9-833E-3A4A-924A-F6ED208B52E1}" sibTransId="{3C23F17E-53E0-A946-945D-99D6E88B92C1}"/>
    <dgm:cxn modelId="{35348F25-885A-984D-A563-6CE1CF7CE9E2}" type="presOf" srcId="{1E9353FC-43AA-441F-B9E4-8D9FFF70E008}" destId="{0706B6A3-E732-B641-AED3-9DB04A49A4FF}" srcOrd="1" destOrd="0" presId="urn:microsoft.com/office/officeart/2005/8/layout/hierarchy2"/>
    <dgm:cxn modelId="{A8C19526-5722-4C21-81D0-4C33E9CA6DF4}" srcId="{3312CB97-8082-4883-A951-8854D2C009E4}" destId="{F8CABC07-1CD3-495D-A862-9408A653A0FA}" srcOrd="3" destOrd="0" parTransId="{9B7FF58B-3AED-46DF-ABD2-C9FEC590AA5F}" sibTransId="{CFCD6B55-513F-44C8-A207-E370E5C09238}"/>
    <dgm:cxn modelId="{7A0B992B-BDC6-C34D-AD9F-0A6BA7AC5877}" type="presOf" srcId="{1E9353FC-43AA-441F-B9E4-8D9FFF70E008}" destId="{5EB6861E-8769-A443-BE5D-22B07BFCD483}" srcOrd="0" destOrd="0" presId="urn:microsoft.com/office/officeart/2005/8/layout/hierarchy2"/>
    <dgm:cxn modelId="{B6D2AB36-3D36-B043-B604-E1045B664D46}" type="presOf" srcId="{0BAAAD93-DE5E-423A-9D61-EF9029A6AC59}" destId="{29750D5D-6D87-184A-88F1-AEAB9875684E}" srcOrd="0" destOrd="0" presId="urn:microsoft.com/office/officeart/2005/8/layout/hierarchy2"/>
    <dgm:cxn modelId="{6BC49837-594C-784C-9821-4BA54C1A9356}" type="presOf" srcId="{47838428-9E9A-6C44-9525-BB1133E279D1}" destId="{D72859C0-8694-5643-ADC3-1CA6B3530B7F}" srcOrd="0" destOrd="0" presId="urn:microsoft.com/office/officeart/2005/8/layout/hierarchy2"/>
    <dgm:cxn modelId="{A1E8503F-A6FF-274F-8CAA-7EAFC079475D}" type="presOf" srcId="{C44A4DD6-70AB-44D4-853D-EA7424AD39BA}" destId="{B2767CE7-6BA0-8042-A593-E923537BAB98}" srcOrd="1" destOrd="0" presId="urn:microsoft.com/office/officeart/2005/8/layout/hierarchy2"/>
    <dgm:cxn modelId="{1668C640-F6BD-9D46-85ED-C5627036B535}" srcId="{3312CB97-8082-4883-A951-8854D2C009E4}" destId="{27724E8E-F691-2245-B13A-D0359C6CBD50}" srcOrd="4" destOrd="0" parTransId="{F574D5B0-73D4-4448-B4EE-BF1DBC27D943}" sibTransId="{87965C81-E70C-B94C-8545-5D547343579B}"/>
    <dgm:cxn modelId="{9785EF49-9A72-4874-9E31-3434801DDA26}" srcId="{3312CB97-8082-4883-A951-8854D2C009E4}" destId="{8A7E8ACB-1A55-4A0E-BE44-735FDA284061}" srcOrd="2" destOrd="0" parTransId="{30A52BF6-523B-48DA-9112-960C11B6F5B9}" sibTransId="{45409877-1A5C-45C0-B81D-225466098A34}"/>
    <dgm:cxn modelId="{9FFFA64B-2EE6-104F-A817-8E376CD46A58}" type="presOf" srcId="{3312CB97-8082-4883-A951-8854D2C009E4}" destId="{E46DE672-81FE-F14A-834B-807A5DA09399}" srcOrd="0" destOrd="0" presId="urn:microsoft.com/office/officeart/2005/8/layout/hierarchy2"/>
    <dgm:cxn modelId="{5A24434E-15A2-584A-8EB2-AE3DBB201819}" type="presOf" srcId="{07EDB2C2-2423-41F9-B7BD-63DCD73E275B}" destId="{57013F33-CBED-7B46-8C96-50BAB6EBE436}" srcOrd="0" destOrd="0" presId="urn:microsoft.com/office/officeart/2005/8/layout/hierarchy2"/>
    <dgm:cxn modelId="{689E2D54-984F-4804-AF37-E2C920C6552F}" srcId="{8A7E8ACB-1A55-4A0E-BE44-735FDA284061}" destId="{9873C648-59B3-43C1-9343-22F0299398CF}" srcOrd="0" destOrd="0" parTransId="{1E9353FC-43AA-441F-B9E4-8D9FFF70E008}" sibTransId="{E2994E44-6FF0-4FC8-9297-6BF6FE0B40EF}"/>
    <dgm:cxn modelId="{D6F7D854-AD23-7B48-8F77-A730F508C3E1}" type="presOf" srcId="{50AC4EAB-20C8-4A9F-9176-585DD79A4D8F}" destId="{FE79C216-CF90-6B4B-B681-8DC07ADF8BBB}" srcOrd="0" destOrd="0" presId="urn:microsoft.com/office/officeart/2005/8/layout/hierarchy2"/>
    <dgm:cxn modelId="{B9FF1168-03DC-FE4A-9B5E-11E603B466BD}" type="presOf" srcId="{CC3BEEB5-D306-4CFF-933B-90EB18D3EF85}" destId="{E669DD4D-8D88-7348-9516-EC8235527D4A}" srcOrd="1" destOrd="0" presId="urn:microsoft.com/office/officeart/2005/8/layout/hierarchy2"/>
    <dgm:cxn modelId="{50B7BB6D-F6BF-B548-8CA2-8EB0F16F39D5}" type="presOf" srcId="{CEDE30E9-833E-3A4A-924A-F6ED208B52E1}" destId="{C5898898-9086-E343-8C02-160D8A2AC71D}" srcOrd="0" destOrd="0" presId="urn:microsoft.com/office/officeart/2005/8/layout/hierarchy2"/>
    <dgm:cxn modelId="{C240DF8B-ED02-2F48-B8C0-28751FBC4252}" type="presOf" srcId="{7C260E7A-11B8-4A21-BA79-0B4BCFC9365F}" destId="{13C7FDEE-A6F5-B144-8820-851128B2AFDA}" srcOrd="1" destOrd="0" presId="urn:microsoft.com/office/officeart/2005/8/layout/hierarchy2"/>
    <dgm:cxn modelId="{EF0DD7A5-3588-420C-ABC8-6702180F350D}" srcId="{50AC4EAB-20C8-4A9F-9176-585DD79A4D8F}" destId="{0BAAAD93-DE5E-423A-9D61-EF9029A6AC59}" srcOrd="0" destOrd="0" parTransId="{7C260E7A-11B8-4A21-BA79-0B4BCFC9365F}" sibTransId="{39EEC4DB-8C25-49F6-9F0E-891F8C2DF05D}"/>
    <dgm:cxn modelId="{078192A8-40AA-F247-8A33-EBEB5E96E3DD}" type="presOf" srcId="{C44A4DD6-70AB-44D4-853D-EA7424AD39BA}" destId="{09A87293-FC12-9440-8567-A0D6277F43D0}" srcOrd="0" destOrd="0" presId="urn:microsoft.com/office/officeart/2005/8/layout/hierarchy2"/>
    <dgm:cxn modelId="{1B36CAB7-C475-0E4E-8CD7-BCCB99A6BADA}" type="presOf" srcId="{CC3BEEB5-D306-4CFF-933B-90EB18D3EF85}" destId="{A7F90BB8-119C-9847-8F48-E8C7C4C4059F}" srcOrd="0" destOrd="0" presId="urn:microsoft.com/office/officeart/2005/8/layout/hierarchy2"/>
    <dgm:cxn modelId="{55A72CBA-C50B-4D41-AEFD-CAB0DEED522B}" type="presOf" srcId="{16725B1B-8258-4884-B855-0CD271F34DA1}" destId="{67C5B7CD-93BB-8F44-983A-5C50FBE4EAE0}" srcOrd="0" destOrd="0" presId="urn:microsoft.com/office/officeart/2005/8/layout/hierarchy2"/>
    <dgm:cxn modelId="{BC8666C0-38A3-5244-B3C9-3D63A21A82C8}" type="presOf" srcId="{8A7E8ACB-1A55-4A0E-BE44-735FDA284061}" destId="{CA56FCFE-1508-8B4D-AF9C-5AE1B9B03313}" srcOrd="0" destOrd="0" presId="urn:microsoft.com/office/officeart/2005/8/layout/hierarchy2"/>
    <dgm:cxn modelId="{5D141EC1-789F-E74B-B69D-B0CA3CE28A82}" type="presOf" srcId="{27724E8E-F691-2245-B13A-D0359C6CBD50}" destId="{F1A466A7-6B65-5147-98CF-6090D5F9A6D4}" srcOrd="0" destOrd="0" presId="urn:microsoft.com/office/officeart/2005/8/layout/hierarchy2"/>
    <dgm:cxn modelId="{977E21C2-C11A-DE46-8203-26E71E47CE60}" type="presOf" srcId="{F364C7A3-F496-4505-AD4B-6B8031ACE8D2}" destId="{29C0188F-3C62-C846-BC82-3068FA3B9080}" srcOrd="0" destOrd="0" presId="urn:microsoft.com/office/officeart/2005/8/layout/hierarchy2"/>
    <dgm:cxn modelId="{B7DF56C6-4AC4-434A-AB97-ADF494A5861E}" srcId="{F8CABC07-1CD3-495D-A862-9408A653A0FA}" destId="{16725B1B-8258-4884-B855-0CD271F34DA1}" srcOrd="0" destOrd="0" parTransId="{C44A4DD6-70AB-44D4-853D-EA7424AD39BA}" sibTransId="{6F2B8D70-0BFD-48B3-AC05-B8AB99453E84}"/>
    <dgm:cxn modelId="{06A6A7CF-7F72-4ABB-B0BC-9894049B99A8}" srcId="{3312CB97-8082-4883-A951-8854D2C009E4}" destId="{50AC4EAB-20C8-4A9F-9176-585DD79A4D8F}" srcOrd="1" destOrd="0" parTransId="{77FFA0C4-F7AC-45A3-BE44-A2207D55A161}" sibTransId="{8422C214-2005-49DF-8BC6-C8008878C264}"/>
    <dgm:cxn modelId="{90F294DA-B8CA-1545-A840-9773FCE529AE}" type="presOf" srcId="{F8CABC07-1CD3-495D-A862-9408A653A0FA}" destId="{86BDB233-34A2-BD4D-8110-3B8D83442B18}" srcOrd="0" destOrd="0" presId="urn:microsoft.com/office/officeart/2005/8/layout/hierarchy2"/>
    <dgm:cxn modelId="{3E1D51EB-6D28-48B2-B80F-E49C142CE285}" srcId="{07EDB2C2-2423-41F9-B7BD-63DCD73E275B}" destId="{F364C7A3-F496-4505-AD4B-6B8031ACE8D2}" srcOrd="0" destOrd="0" parTransId="{CC3BEEB5-D306-4CFF-933B-90EB18D3EF85}" sibTransId="{E70869B8-DA43-4C6D-B5CD-6B8C5212CDAB}"/>
    <dgm:cxn modelId="{2F0F0EF5-248D-AC42-8159-5AEC59BBE00A}" type="presOf" srcId="{7C260E7A-11B8-4A21-BA79-0B4BCFC9365F}" destId="{41C32DC5-48FA-844E-A371-2027AD766BF0}" srcOrd="0" destOrd="0" presId="urn:microsoft.com/office/officeart/2005/8/layout/hierarchy2"/>
    <dgm:cxn modelId="{D50E87FA-A5FC-EB40-909E-68CC90929197}" type="presOf" srcId="{CEDE30E9-833E-3A4A-924A-F6ED208B52E1}" destId="{FCB9B314-08E8-6541-9F56-FA7C75ABE379}" srcOrd="1" destOrd="0" presId="urn:microsoft.com/office/officeart/2005/8/layout/hierarchy2"/>
    <dgm:cxn modelId="{AF2EE8FA-116B-4C2B-804D-5075DB0E7335}" srcId="{3312CB97-8082-4883-A951-8854D2C009E4}" destId="{07EDB2C2-2423-41F9-B7BD-63DCD73E275B}" srcOrd="0" destOrd="0" parTransId="{4343333D-45F0-40B5-9544-8CBBC1773306}" sibTransId="{8B1B02C1-A6BC-4765-B0E3-3A7E8C6B45EB}"/>
    <dgm:cxn modelId="{266A063A-2F10-9840-8D14-7133C4E5E5FE}" type="presParOf" srcId="{E46DE672-81FE-F14A-834B-807A5DA09399}" destId="{71B49176-D6A4-1441-BBC4-26D47C9C1FE8}" srcOrd="0" destOrd="0" presId="urn:microsoft.com/office/officeart/2005/8/layout/hierarchy2"/>
    <dgm:cxn modelId="{E44F1C05-753C-7843-8314-FEC6E85445DB}" type="presParOf" srcId="{71B49176-D6A4-1441-BBC4-26D47C9C1FE8}" destId="{57013F33-CBED-7B46-8C96-50BAB6EBE436}" srcOrd="0" destOrd="0" presId="urn:microsoft.com/office/officeart/2005/8/layout/hierarchy2"/>
    <dgm:cxn modelId="{222F57A2-60F7-2D45-ADA4-034FA4A0701F}" type="presParOf" srcId="{71B49176-D6A4-1441-BBC4-26D47C9C1FE8}" destId="{735C0385-E791-F640-9FAB-BB50B84CB9B7}" srcOrd="1" destOrd="0" presId="urn:microsoft.com/office/officeart/2005/8/layout/hierarchy2"/>
    <dgm:cxn modelId="{26B81466-8180-C542-B017-08FF03C933F8}" type="presParOf" srcId="{735C0385-E791-F640-9FAB-BB50B84CB9B7}" destId="{A7F90BB8-119C-9847-8F48-E8C7C4C4059F}" srcOrd="0" destOrd="0" presId="urn:microsoft.com/office/officeart/2005/8/layout/hierarchy2"/>
    <dgm:cxn modelId="{2E64E038-68A6-4D49-B9CD-5AD405E68DAD}" type="presParOf" srcId="{A7F90BB8-119C-9847-8F48-E8C7C4C4059F}" destId="{E669DD4D-8D88-7348-9516-EC8235527D4A}" srcOrd="0" destOrd="0" presId="urn:microsoft.com/office/officeart/2005/8/layout/hierarchy2"/>
    <dgm:cxn modelId="{7A0ACA25-2F61-E646-9540-6ADE8C095179}" type="presParOf" srcId="{735C0385-E791-F640-9FAB-BB50B84CB9B7}" destId="{1DC7D849-C474-9A4E-944B-38A0A52D907F}" srcOrd="1" destOrd="0" presId="urn:microsoft.com/office/officeart/2005/8/layout/hierarchy2"/>
    <dgm:cxn modelId="{C16F9BB4-9743-0046-B8F1-D7814370D2EC}" type="presParOf" srcId="{1DC7D849-C474-9A4E-944B-38A0A52D907F}" destId="{29C0188F-3C62-C846-BC82-3068FA3B9080}" srcOrd="0" destOrd="0" presId="urn:microsoft.com/office/officeart/2005/8/layout/hierarchy2"/>
    <dgm:cxn modelId="{E159828D-CFB9-0C41-A4E4-76140665EC87}" type="presParOf" srcId="{1DC7D849-C474-9A4E-944B-38A0A52D907F}" destId="{BE18EE1C-6AC2-AD45-A05B-AF8D75A8435F}" srcOrd="1" destOrd="0" presId="urn:microsoft.com/office/officeart/2005/8/layout/hierarchy2"/>
    <dgm:cxn modelId="{0D2EA7F9-BAF6-8245-84AA-653971D0A9A8}" type="presParOf" srcId="{E46DE672-81FE-F14A-834B-807A5DA09399}" destId="{EBD1EDF7-6BF9-D041-B1D2-F896F4A77DF3}" srcOrd="1" destOrd="0" presId="urn:microsoft.com/office/officeart/2005/8/layout/hierarchy2"/>
    <dgm:cxn modelId="{504B3C78-A9B3-DF4B-A6E0-0670A9B85BF0}" type="presParOf" srcId="{EBD1EDF7-6BF9-D041-B1D2-F896F4A77DF3}" destId="{FE79C216-CF90-6B4B-B681-8DC07ADF8BBB}" srcOrd="0" destOrd="0" presId="urn:microsoft.com/office/officeart/2005/8/layout/hierarchy2"/>
    <dgm:cxn modelId="{333BBB3A-34EB-E344-81BE-BE20D4501D98}" type="presParOf" srcId="{EBD1EDF7-6BF9-D041-B1D2-F896F4A77DF3}" destId="{710FEA3B-6F8A-A14C-B2A3-18F2EDECF8C7}" srcOrd="1" destOrd="0" presId="urn:microsoft.com/office/officeart/2005/8/layout/hierarchy2"/>
    <dgm:cxn modelId="{6549FE33-4E0E-DF4E-BFD3-5019506899C1}" type="presParOf" srcId="{710FEA3B-6F8A-A14C-B2A3-18F2EDECF8C7}" destId="{41C32DC5-48FA-844E-A371-2027AD766BF0}" srcOrd="0" destOrd="0" presId="urn:microsoft.com/office/officeart/2005/8/layout/hierarchy2"/>
    <dgm:cxn modelId="{FABC69E9-CEA9-1F47-BC94-6F7ED2B0F7AD}" type="presParOf" srcId="{41C32DC5-48FA-844E-A371-2027AD766BF0}" destId="{13C7FDEE-A6F5-B144-8820-851128B2AFDA}" srcOrd="0" destOrd="0" presId="urn:microsoft.com/office/officeart/2005/8/layout/hierarchy2"/>
    <dgm:cxn modelId="{FF7F5ABA-80C5-0C45-A9B1-A022DCFA48EB}" type="presParOf" srcId="{710FEA3B-6F8A-A14C-B2A3-18F2EDECF8C7}" destId="{EF08ABC9-9B97-6442-B303-F9F74D7F914D}" srcOrd="1" destOrd="0" presId="urn:microsoft.com/office/officeart/2005/8/layout/hierarchy2"/>
    <dgm:cxn modelId="{FB31A3F3-FD93-7E4B-9826-9C08D002D2D7}" type="presParOf" srcId="{EF08ABC9-9B97-6442-B303-F9F74D7F914D}" destId="{29750D5D-6D87-184A-88F1-AEAB9875684E}" srcOrd="0" destOrd="0" presId="urn:microsoft.com/office/officeart/2005/8/layout/hierarchy2"/>
    <dgm:cxn modelId="{30D56509-A211-1A48-9A40-9A18576DE6E4}" type="presParOf" srcId="{EF08ABC9-9B97-6442-B303-F9F74D7F914D}" destId="{7F633831-3234-E14C-83EC-AA0F3281E14F}" srcOrd="1" destOrd="0" presId="urn:microsoft.com/office/officeart/2005/8/layout/hierarchy2"/>
    <dgm:cxn modelId="{D2F355BD-DBB7-D94F-87AE-3EBDC7185695}" type="presParOf" srcId="{E46DE672-81FE-F14A-834B-807A5DA09399}" destId="{8015C176-B034-4549-92F9-14C3F17D66C8}" srcOrd="2" destOrd="0" presId="urn:microsoft.com/office/officeart/2005/8/layout/hierarchy2"/>
    <dgm:cxn modelId="{2893A04D-FB1B-3A42-AF33-6B483FC04430}" type="presParOf" srcId="{8015C176-B034-4549-92F9-14C3F17D66C8}" destId="{CA56FCFE-1508-8B4D-AF9C-5AE1B9B03313}" srcOrd="0" destOrd="0" presId="urn:microsoft.com/office/officeart/2005/8/layout/hierarchy2"/>
    <dgm:cxn modelId="{D99385CC-91DF-5D49-97B9-FC9BD045A491}" type="presParOf" srcId="{8015C176-B034-4549-92F9-14C3F17D66C8}" destId="{96770D68-5128-1845-8BA4-19375CEF1CEA}" srcOrd="1" destOrd="0" presId="urn:microsoft.com/office/officeart/2005/8/layout/hierarchy2"/>
    <dgm:cxn modelId="{1B1255F7-D47E-A544-9D43-7DA1C7623BC8}" type="presParOf" srcId="{96770D68-5128-1845-8BA4-19375CEF1CEA}" destId="{5EB6861E-8769-A443-BE5D-22B07BFCD483}" srcOrd="0" destOrd="0" presId="urn:microsoft.com/office/officeart/2005/8/layout/hierarchy2"/>
    <dgm:cxn modelId="{CD8A0BC3-ADE1-B445-8F5D-2F47A9871092}" type="presParOf" srcId="{5EB6861E-8769-A443-BE5D-22B07BFCD483}" destId="{0706B6A3-E732-B641-AED3-9DB04A49A4FF}" srcOrd="0" destOrd="0" presId="urn:microsoft.com/office/officeart/2005/8/layout/hierarchy2"/>
    <dgm:cxn modelId="{FEBEBAA8-0CE4-BA49-AD11-667E11905F9A}" type="presParOf" srcId="{96770D68-5128-1845-8BA4-19375CEF1CEA}" destId="{AF75C767-7FF9-AC4E-9C23-274B39FB893E}" srcOrd="1" destOrd="0" presId="urn:microsoft.com/office/officeart/2005/8/layout/hierarchy2"/>
    <dgm:cxn modelId="{5E23B4B7-BF28-5344-940D-112CB3CF4188}" type="presParOf" srcId="{AF75C767-7FF9-AC4E-9C23-274B39FB893E}" destId="{1D5F2945-BDCE-0F4B-AB72-A203F3EA3E71}" srcOrd="0" destOrd="0" presId="urn:microsoft.com/office/officeart/2005/8/layout/hierarchy2"/>
    <dgm:cxn modelId="{5638445A-1207-644C-A180-B189791E44DD}" type="presParOf" srcId="{AF75C767-7FF9-AC4E-9C23-274B39FB893E}" destId="{A68CFF99-A6F9-FF47-B3F4-E37534549D6E}" srcOrd="1" destOrd="0" presId="urn:microsoft.com/office/officeart/2005/8/layout/hierarchy2"/>
    <dgm:cxn modelId="{97CA4099-9CC2-424A-87FE-B6EA4A1C4805}" type="presParOf" srcId="{E46DE672-81FE-F14A-834B-807A5DA09399}" destId="{8B23F769-7EA1-F645-B50D-E57CD66B0E1C}" srcOrd="3" destOrd="0" presId="urn:microsoft.com/office/officeart/2005/8/layout/hierarchy2"/>
    <dgm:cxn modelId="{D3107034-314A-FE40-B866-B82548A9ADE9}" type="presParOf" srcId="{8B23F769-7EA1-F645-B50D-E57CD66B0E1C}" destId="{86BDB233-34A2-BD4D-8110-3B8D83442B18}" srcOrd="0" destOrd="0" presId="urn:microsoft.com/office/officeart/2005/8/layout/hierarchy2"/>
    <dgm:cxn modelId="{A3554D6F-90B2-5342-8EC5-F6AB639DE44D}" type="presParOf" srcId="{8B23F769-7EA1-F645-B50D-E57CD66B0E1C}" destId="{63B141CC-B1A7-984E-B5CC-B306C1DE5865}" srcOrd="1" destOrd="0" presId="urn:microsoft.com/office/officeart/2005/8/layout/hierarchy2"/>
    <dgm:cxn modelId="{5190130B-A36E-A942-B633-B99E55D45EB2}" type="presParOf" srcId="{63B141CC-B1A7-984E-B5CC-B306C1DE5865}" destId="{09A87293-FC12-9440-8567-A0D6277F43D0}" srcOrd="0" destOrd="0" presId="urn:microsoft.com/office/officeart/2005/8/layout/hierarchy2"/>
    <dgm:cxn modelId="{8EBE9950-CF2C-D54F-8BCF-7F39A09DAF23}" type="presParOf" srcId="{09A87293-FC12-9440-8567-A0D6277F43D0}" destId="{B2767CE7-6BA0-8042-A593-E923537BAB98}" srcOrd="0" destOrd="0" presId="urn:microsoft.com/office/officeart/2005/8/layout/hierarchy2"/>
    <dgm:cxn modelId="{ACFA0550-0FE1-414A-8F85-F520C99F0E82}" type="presParOf" srcId="{63B141CC-B1A7-984E-B5CC-B306C1DE5865}" destId="{D4283416-053C-0041-B85F-C81394603FD5}" srcOrd="1" destOrd="0" presId="urn:microsoft.com/office/officeart/2005/8/layout/hierarchy2"/>
    <dgm:cxn modelId="{E91D43D3-1152-4B42-B970-438D37A83CC4}" type="presParOf" srcId="{D4283416-053C-0041-B85F-C81394603FD5}" destId="{67C5B7CD-93BB-8F44-983A-5C50FBE4EAE0}" srcOrd="0" destOrd="0" presId="urn:microsoft.com/office/officeart/2005/8/layout/hierarchy2"/>
    <dgm:cxn modelId="{BF002F10-390C-3E46-878C-62F9CD6AEBC7}" type="presParOf" srcId="{D4283416-053C-0041-B85F-C81394603FD5}" destId="{2C863AC1-3541-9044-BCF6-13A11B4ABD4C}" srcOrd="1" destOrd="0" presId="urn:microsoft.com/office/officeart/2005/8/layout/hierarchy2"/>
    <dgm:cxn modelId="{6E70507D-A21F-6249-9435-F998D598684E}" type="presParOf" srcId="{E46DE672-81FE-F14A-834B-807A5DA09399}" destId="{8F4D97B3-3E67-5645-840B-740FA7828ED9}" srcOrd="4" destOrd="0" presId="urn:microsoft.com/office/officeart/2005/8/layout/hierarchy2"/>
    <dgm:cxn modelId="{80820CB3-5BA8-0946-BDA0-EA130B7F6DD1}" type="presParOf" srcId="{8F4D97B3-3E67-5645-840B-740FA7828ED9}" destId="{F1A466A7-6B65-5147-98CF-6090D5F9A6D4}" srcOrd="0" destOrd="0" presId="urn:microsoft.com/office/officeart/2005/8/layout/hierarchy2"/>
    <dgm:cxn modelId="{8ECECBF8-5B8A-2E40-BE2C-D3D4B6748DB8}" type="presParOf" srcId="{8F4D97B3-3E67-5645-840B-740FA7828ED9}" destId="{35D80586-7323-4F44-9DB6-5161B43C4F39}" srcOrd="1" destOrd="0" presId="urn:microsoft.com/office/officeart/2005/8/layout/hierarchy2"/>
    <dgm:cxn modelId="{9A4409AA-C115-6846-9F8C-52864A6A8795}" type="presParOf" srcId="{35D80586-7323-4F44-9DB6-5161B43C4F39}" destId="{C5898898-9086-E343-8C02-160D8A2AC71D}" srcOrd="0" destOrd="0" presId="urn:microsoft.com/office/officeart/2005/8/layout/hierarchy2"/>
    <dgm:cxn modelId="{F7EAFF7B-E2D9-D24F-AE5A-D7B92C9CEC35}" type="presParOf" srcId="{C5898898-9086-E343-8C02-160D8A2AC71D}" destId="{FCB9B314-08E8-6541-9F56-FA7C75ABE379}" srcOrd="0" destOrd="0" presId="urn:microsoft.com/office/officeart/2005/8/layout/hierarchy2"/>
    <dgm:cxn modelId="{6C79C1EC-D69F-A148-8597-691C83D56CCF}" type="presParOf" srcId="{35D80586-7323-4F44-9DB6-5161B43C4F39}" destId="{04CE15F2-27E9-474F-91AF-F63AEECAD09E}" srcOrd="1" destOrd="0" presId="urn:microsoft.com/office/officeart/2005/8/layout/hierarchy2"/>
    <dgm:cxn modelId="{F27D616E-362C-BB4B-953B-1978C1A2B895}" type="presParOf" srcId="{04CE15F2-27E9-474F-91AF-F63AEECAD09E}" destId="{D72859C0-8694-5643-ADC3-1CA6B3530B7F}" srcOrd="0" destOrd="0" presId="urn:microsoft.com/office/officeart/2005/8/layout/hierarchy2"/>
    <dgm:cxn modelId="{E8F61544-C5AD-FE4D-AFDD-8047D1981782}" type="presParOf" srcId="{04CE15F2-27E9-474F-91AF-F63AEECAD09E}" destId="{E86F3D69-9441-624B-A3EA-8DE31B9C446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20F7F7-0AB7-487D-96E1-70DDEC65BB3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D5F9B9-4B32-4F08-983D-A22555F7B93C}">
      <dgm:prSet/>
      <dgm:spPr/>
      <dgm:t>
        <a:bodyPr/>
        <a:lstStyle/>
        <a:p>
          <a:pPr>
            <a:lnSpc>
              <a:spcPct val="100000"/>
            </a:lnSpc>
          </a:pPr>
          <a:r>
            <a:rPr lang="en-US"/>
            <a:t>Traditional models rely on expert judgment or simple statistics.</a:t>
          </a:r>
        </a:p>
      </dgm:t>
    </dgm:pt>
    <dgm:pt modelId="{B6FFF904-30EF-4927-B540-4EC67AB4EED5}" type="parTrans" cxnId="{5FDC3930-D85A-4391-B350-36D203223795}">
      <dgm:prSet/>
      <dgm:spPr/>
      <dgm:t>
        <a:bodyPr/>
        <a:lstStyle/>
        <a:p>
          <a:endParaRPr lang="en-US"/>
        </a:p>
      </dgm:t>
    </dgm:pt>
    <dgm:pt modelId="{71B7947F-F89D-46D3-8557-215BC4FAA9E6}" type="sibTrans" cxnId="{5FDC3930-D85A-4391-B350-36D203223795}">
      <dgm:prSet/>
      <dgm:spPr/>
      <dgm:t>
        <a:bodyPr/>
        <a:lstStyle/>
        <a:p>
          <a:endParaRPr lang="en-US"/>
        </a:p>
      </dgm:t>
    </dgm:pt>
    <dgm:pt modelId="{B5C1F604-8495-470A-A2D4-B843ECB390F8}">
      <dgm:prSet/>
      <dgm:spPr/>
      <dgm:t>
        <a:bodyPr/>
        <a:lstStyle/>
        <a:p>
          <a:pPr>
            <a:lnSpc>
              <a:spcPct val="100000"/>
            </a:lnSpc>
          </a:pPr>
          <a:r>
            <a:rPr lang="en-US" dirty="0"/>
            <a:t>Gen Ai included with Machine learning offers more accurate, data-driven predictions.</a:t>
          </a:r>
        </a:p>
      </dgm:t>
    </dgm:pt>
    <dgm:pt modelId="{1D461DBF-62A9-47BE-A3BF-B2A5A60EFBDF}" type="parTrans" cxnId="{7D5F41DC-A25C-4A8D-B636-4C12E5607B64}">
      <dgm:prSet/>
      <dgm:spPr/>
      <dgm:t>
        <a:bodyPr/>
        <a:lstStyle/>
        <a:p>
          <a:endParaRPr lang="en-US"/>
        </a:p>
      </dgm:t>
    </dgm:pt>
    <dgm:pt modelId="{AC2A3921-C873-43E5-B73F-52F8F0D8F04E}" type="sibTrans" cxnId="{7D5F41DC-A25C-4A8D-B636-4C12E5607B64}">
      <dgm:prSet/>
      <dgm:spPr/>
      <dgm:t>
        <a:bodyPr/>
        <a:lstStyle/>
        <a:p>
          <a:endParaRPr lang="en-US"/>
        </a:p>
      </dgm:t>
    </dgm:pt>
    <dgm:pt modelId="{EA778112-13A9-4511-865F-4320E8200A4A}">
      <dgm:prSet/>
      <dgm:spPr/>
      <dgm:t>
        <a:bodyPr/>
        <a:lstStyle/>
        <a:p>
          <a:pPr>
            <a:lnSpc>
              <a:spcPct val="100000"/>
            </a:lnSpc>
          </a:pPr>
          <a:r>
            <a:rPr lang="en-US" dirty="0"/>
            <a:t>Key methods explored: Random Forest, </a:t>
          </a:r>
          <a:r>
            <a:rPr lang="en-US" dirty="0" err="1"/>
            <a:t>XGBoost</a:t>
          </a:r>
          <a:r>
            <a:rPr lang="en-US" dirty="0"/>
            <a:t>, </a:t>
          </a:r>
          <a:r>
            <a:rPr lang="en-US" dirty="0" err="1"/>
            <a:t>LightGBM,GenAI</a:t>
          </a:r>
          <a:r>
            <a:rPr lang="en-US" dirty="0"/>
            <a:t>.</a:t>
          </a:r>
        </a:p>
      </dgm:t>
    </dgm:pt>
    <dgm:pt modelId="{B36A63B6-4796-4361-890C-536B55C9D66F}" type="parTrans" cxnId="{8C4B8C85-3EC6-4B09-A77E-F944075F0193}">
      <dgm:prSet/>
      <dgm:spPr/>
      <dgm:t>
        <a:bodyPr/>
        <a:lstStyle/>
        <a:p>
          <a:endParaRPr lang="en-US"/>
        </a:p>
      </dgm:t>
    </dgm:pt>
    <dgm:pt modelId="{55A330BE-5960-459F-A48B-C4331874727F}" type="sibTrans" cxnId="{8C4B8C85-3EC6-4B09-A77E-F944075F0193}">
      <dgm:prSet/>
      <dgm:spPr/>
      <dgm:t>
        <a:bodyPr/>
        <a:lstStyle/>
        <a:p>
          <a:endParaRPr lang="en-US"/>
        </a:p>
      </dgm:t>
    </dgm:pt>
    <dgm:pt modelId="{B116C4AE-8717-4952-806D-C45C4A942243}">
      <dgm:prSet/>
      <dgm:spPr/>
      <dgm:t>
        <a:bodyPr/>
        <a:lstStyle/>
        <a:p>
          <a:pPr>
            <a:lnSpc>
              <a:spcPct val="100000"/>
            </a:lnSpc>
          </a:pPr>
          <a:r>
            <a:rPr lang="en-US"/>
            <a:t>Challenges include imbalanced data, feature selection, and data quality.</a:t>
          </a:r>
        </a:p>
      </dgm:t>
    </dgm:pt>
    <dgm:pt modelId="{CFC52E7E-217E-4D68-A431-495F674FDFA4}" type="parTrans" cxnId="{867E2976-4562-4CC7-A48D-D0C0EDE872FA}">
      <dgm:prSet/>
      <dgm:spPr/>
      <dgm:t>
        <a:bodyPr/>
        <a:lstStyle/>
        <a:p>
          <a:endParaRPr lang="en-US"/>
        </a:p>
      </dgm:t>
    </dgm:pt>
    <dgm:pt modelId="{F64C6645-112D-4510-8938-3EB2874E18F5}" type="sibTrans" cxnId="{867E2976-4562-4CC7-A48D-D0C0EDE872FA}">
      <dgm:prSet/>
      <dgm:spPr/>
      <dgm:t>
        <a:bodyPr/>
        <a:lstStyle/>
        <a:p>
          <a:endParaRPr lang="en-US"/>
        </a:p>
      </dgm:t>
    </dgm:pt>
    <dgm:pt modelId="{1341EDD1-93B0-4F61-BABD-D91E9ABBE143}" type="pres">
      <dgm:prSet presAssocID="{0A20F7F7-0AB7-487D-96E1-70DDEC65BB31}" presName="root" presStyleCnt="0">
        <dgm:presLayoutVars>
          <dgm:dir/>
          <dgm:resizeHandles val="exact"/>
        </dgm:presLayoutVars>
      </dgm:prSet>
      <dgm:spPr/>
    </dgm:pt>
    <dgm:pt modelId="{90041F40-2CCE-4395-B8C9-4D816D6261D0}" type="pres">
      <dgm:prSet presAssocID="{CDD5F9B9-4B32-4F08-983D-A22555F7B93C}" presName="compNode" presStyleCnt="0"/>
      <dgm:spPr/>
    </dgm:pt>
    <dgm:pt modelId="{54B53AA4-53C6-44E3-BD35-2852F28ABDE1}" type="pres">
      <dgm:prSet presAssocID="{CDD5F9B9-4B32-4F08-983D-A22555F7B93C}" presName="bgRect" presStyleLbl="bgShp" presStyleIdx="0" presStyleCnt="4"/>
      <dgm:spPr/>
    </dgm:pt>
    <dgm:pt modelId="{35AB5DD0-3E1E-4778-A3E1-09C492BCF5E2}" type="pres">
      <dgm:prSet presAssocID="{CDD5F9B9-4B32-4F08-983D-A22555F7B9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CC74E945-7D87-4BA5-9CC8-D999669989AD}" type="pres">
      <dgm:prSet presAssocID="{CDD5F9B9-4B32-4F08-983D-A22555F7B93C}" presName="spaceRect" presStyleCnt="0"/>
      <dgm:spPr/>
    </dgm:pt>
    <dgm:pt modelId="{F308CBF1-B027-404A-AA9B-2D0D66F4FC7F}" type="pres">
      <dgm:prSet presAssocID="{CDD5F9B9-4B32-4F08-983D-A22555F7B93C}" presName="parTx" presStyleLbl="revTx" presStyleIdx="0" presStyleCnt="4">
        <dgm:presLayoutVars>
          <dgm:chMax val="0"/>
          <dgm:chPref val="0"/>
        </dgm:presLayoutVars>
      </dgm:prSet>
      <dgm:spPr/>
    </dgm:pt>
    <dgm:pt modelId="{EC0F94ED-861E-412C-AA9B-C93472A884BA}" type="pres">
      <dgm:prSet presAssocID="{71B7947F-F89D-46D3-8557-215BC4FAA9E6}" presName="sibTrans" presStyleCnt="0"/>
      <dgm:spPr/>
    </dgm:pt>
    <dgm:pt modelId="{6938371E-892E-4CB5-957A-1E1925B4619C}" type="pres">
      <dgm:prSet presAssocID="{B5C1F604-8495-470A-A2D4-B843ECB390F8}" presName="compNode" presStyleCnt="0"/>
      <dgm:spPr/>
    </dgm:pt>
    <dgm:pt modelId="{2D5D619D-0293-4C46-835F-89C3F0A043D7}" type="pres">
      <dgm:prSet presAssocID="{B5C1F604-8495-470A-A2D4-B843ECB390F8}" presName="bgRect" presStyleLbl="bgShp" presStyleIdx="1" presStyleCnt="4"/>
      <dgm:spPr/>
    </dgm:pt>
    <dgm:pt modelId="{AB11504C-2F44-47C5-8F2F-0523CB261D31}" type="pres">
      <dgm:prSet presAssocID="{B5C1F604-8495-470A-A2D4-B843ECB390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search"/>
        </a:ext>
      </dgm:extLst>
    </dgm:pt>
    <dgm:pt modelId="{239CCA7E-4E3E-442C-96D4-6F9AFFC1E3E4}" type="pres">
      <dgm:prSet presAssocID="{B5C1F604-8495-470A-A2D4-B843ECB390F8}" presName="spaceRect" presStyleCnt="0"/>
      <dgm:spPr/>
    </dgm:pt>
    <dgm:pt modelId="{C43E7780-6129-46A0-97D8-2F267CCF8DE6}" type="pres">
      <dgm:prSet presAssocID="{B5C1F604-8495-470A-A2D4-B843ECB390F8}" presName="parTx" presStyleLbl="revTx" presStyleIdx="1" presStyleCnt="4">
        <dgm:presLayoutVars>
          <dgm:chMax val="0"/>
          <dgm:chPref val="0"/>
        </dgm:presLayoutVars>
      </dgm:prSet>
      <dgm:spPr/>
    </dgm:pt>
    <dgm:pt modelId="{F699F592-E353-4D40-88AC-21ECFB30AA49}" type="pres">
      <dgm:prSet presAssocID="{AC2A3921-C873-43E5-B73F-52F8F0D8F04E}" presName="sibTrans" presStyleCnt="0"/>
      <dgm:spPr/>
    </dgm:pt>
    <dgm:pt modelId="{70BB153A-C4A2-4254-9C51-AEAB54DC3B69}" type="pres">
      <dgm:prSet presAssocID="{EA778112-13A9-4511-865F-4320E8200A4A}" presName="compNode" presStyleCnt="0"/>
      <dgm:spPr/>
    </dgm:pt>
    <dgm:pt modelId="{2B3E9CA4-68FB-40F9-9AF9-53871F0EF20F}" type="pres">
      <dgm:prSet presAssocID="{EA778112-13A9-4511-865F-4320E8200A4A}" presName="bgRect" presStyleLbl="bgShp" presStyleIdx="2" presStyleCnt="4"/>
      <dgm:spPr/>
    </dgm:pt>
    <dgm:pt modelId="{C041AAF7-884F-43CC-846A-451245974AA3}" type="pres">
      <dgm:prSet presAssocID="{EA778112-13A9-4511-865F-4320E8200A4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rest scene"/>
        </a:ext>
      </dgm:extLst>
    </dgm:pt>
    <dgm:pt modelId="{17BCFED4-5EF6-4038-B0F9-297AC244FD8A}" type="pres">
      <dgm:prSet presAssocID="{EA778112-13A9-4511-865F-4320E8200A4A}" presName="spaceRect" presStyleCnt="0"/>
      <dgm:spPr/>
    </dgm:pt>
    <dgm:pt modelId="{5119F35B-C124-445B-BD05-577CCDA3D720}" type="pres">
      <dgm:prSet presAssocID="{EA778112-13A9-4511-865F-4320E8200A4A}" presName="parTx" presStyleLbl="revTx" presStyleIdx="2" presStyleCnt="4">
        <dgm:presLayoutVars>
          <dgm:chMax val="0"/>
          <dgm:chPref val="0"/>
        </dgm:presLayoutVars>
      </dgm:prSet>
      <dgm:spPr/>
    </dgm:pt>
    <dgm:pt modelId="{D851050F-F432-4388-9B2E-3DB0E1615210}" type="pres">
      <dgm:prSet presAssocID="{55A330BE-5960-459F-A48B-C4331874727F}" presName="sibTrans" presStyleCnt="0"/>
      <dgm:spPr/>
    </dgm:pt>
    <dgm:pt modelId="{4D0662D4-9BE3-4DEB-85D5-FC704C543B03}" type="pres">
      <dgm:prSet presAssocID="{B116C4AE-8717-4952-806D-C45C4A942243}" presName="compNode" presStyleCnt="0"/>
      <dgm:spPr/>
    </dgm:pt>
    <dgm:pt modelId="{7B9D1055-9775-4B44-A9D0-8548299C8973}" type="pres">
      <dgm:prSet presAssocID="{B116C4AE-8717-4952-806D-C45C4A942243}" presName="bgRect" presStyleLbl="bgShp" presStyleIdx="3" presStyleCnt="4"/>
      <dgm:spPr/>
    </dgm:pt>
    <dgm:pt modelId="{FD72FE6E-2D2E-4484-8A27-DABC0A1E7684}" type="pres">
      <dgm:prSet presAssocID="{B116C4AE-8717-4952-806D-C45C4A9422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orbidden"/>
        </a:ext>
      </dgm:extLst>
    </dgm:pt>
    <dgm:pt modelId="{ED9907D1-2D43-4551-B97A-ED66C0B2BB5B}" type="pres">
      <dgm:prSet presAssocID="{B116C4AE-8717-4952-806D-C45C4A942243}" presName="spaceRect" presStyleCnt="0"/>
      <dgm:spPr/>
    </dgm:pt>
    <dgm:pt modelId="{618BA287-EBB4-43C9-A0A0-EEA07C069099}" type="pres">
      <dgm:prSet presAssocID="{B116C4AE-8717-4952-806D-C45C4A942243}" presName="parTx" presStyleLbl="revTx" presStyleIdx="3" presStyleCnt="4">
        <dgm:presLayoutVars>
          <dgm:chMax val="0"/>
          <dgm:chPref val="0"/>
        </dgm:presLayoutVars>
      </dgm:prSet>
      <dgm:spPr/>
    </dgm:pt>
  </dgm:ptLst>
  <dgm:cxnLst>
    <dgm:cxn modelId="{200DDB08-3FEE-C545-BCCC-5F769446E5FA}" type="presOf" srcId="{CDD5F9B9-4B32-4F08-983D-A22555F7B93C}" destId="{F308CBF1-B027-404A-AA9B-2D0D66F4FC7F}" srcOrd="0" destOrd="0" presId="urn:microsoft.com/office/officeart/2018/2/layout/IconVerticalSolidList"/>
    <dgm:cxn modelId="{5FDC3930-D85A-4391-B350-36D203223795}" srcId="{0A20F7F7-0AB7-487D-96E1-70DDEC65BB31}" destId="{CDD5F9B9-4B32-4F08-983D-A22555F7B93C}" srcOrd="0" destOrd="0" parTransId="{B6FFF904-30EF-4927-B540-4EC67AB4EED5}" sibTransId="{71B7947F-F89D-46D3-8557-215BC4FAA9E6}"/>
    <dgm:cxn modelId="{373F244D-C9EC-C942-91C9-67983D247CD8}" type="presOf" srcId="{B116C4AE-8717-4952-806D-C45C4A942243}" destId="{618BA287-EBB4-43C9-A0A0-EEA07C069099}" srcOrd="0" destOrd="0" presId="urn:microsoft.com/office/officeart/2018/2/layout/IconVerticalSolidList"/>
    <dgm:cxn modelId="{867E2976-4562-4CC7-A48D-D0C0EDE872FA}" srcId="{0A20F7F7-0AB7-487D-96E1-70DDEC65BB31}" destId="{B116C4AE-8717-4952-806D-C45C4A942243}" srcOrd="3" destOrd="0" parTransId="{CFC52E7E-217E-4D68-A431-495F674FDFA4}" sibTransId="{F64C6645-112D-4510-8938-3EB2874E18F5}"/>
    <dgm:cxn modelId="{8C4B8C85-3EC6-4B09-A77E-F944075F0193}" srcId="{0A20F7F7-0AB7-487D-96E1-70DDEC65BB31}" destId="{EA778112-13A9-4511-865F-4320E8200A4A}" srcOrd="2" destOrd="0" parTransId="{B36A63B6-4796-4361-890C-536B55C9D66F}" sibTransId="{55A330BE-5960-459F-A48B-C4331874727F}"/>
    <dgm:cxn modelId="{C364FC9B-AE52-9343-8BC7-BAE6565B17E4}" type="presOf" srcId="{0A20F7F7-0AB7-487D-96E1-70DDEC65BB31}" destId="{1341EDD1-93B0-4F61-BABD-D91E9ABBE143}" srcOrd="0" destOrd="0" presId="urn:microsoft.com/office/officeart/2018/2/layout/IconVerticalSolidList"/>
    <dgm:cxn modelId="{BB5AE1DA-F0A4-D84E-A58E-2EFC79CBEE7F}" type="presOf" srcId="{B5C1F604-8495-470A-A2D4-B843ECB390F8}" destId="{C43E7780-6129-46A0-97D8-2F267CCF8DE6}" srcOrd="0" destOrd="0" presId="urn:microsoft.com/office/officeart/2018/2/layout/IconVerticalSolidList"/>
    <dgm:cxn modelId="{7D5F41DC-A25C-4A8D-B636-4C12E5607B64}" srcId="{0A20F7F7-0AB7-487D-96E1-70DDEC65BB31}" destId="{B5C1F604-8495-470A-A2D4-B843ECB390F8}" srcOrd="1" destOrd="0" parTransId="{1D461DBF-62A9-47BE-A3BF-B2A5A60EFBDF}" sibTransId="{AC2A3921-C873-43E5-B73F-52F8F0D8F04E}"/>
    <dgm:cxn modelId="{71C79AF2-2451-E044-BBA6-EC5B4597BCEB}" type="presOf" srcId="{EA778112-13A9-4511-865F-4320E8200A4A}" destId="{5119F35B-C124-445B-BD05-577CCDA3D720}" srcOrd="0" destOrd="0" presId="urn:microsoft.com/office/officeart/2018/2/layout/IconVerticalSolidList"/>
    <dgm:cxn modelId="{996698DB-C926-C445-B0FA-C7B49DFC7AFE}" type="presParOf" srcId="{1341EDD1-93B0-4F61-BABD-D91E9ABBE143}" destId="{90041F40-2CCE-4395-B8C9-4D816D6261D0}" srcOrd="0" destOrd="0" presId="urn:microsoft.com/office/officeart/2018/2/layout/IconVerticalSolidList"/>
    <dgm:cxn modelId="{292C6CF1-6403-1E49-A925-C20AD744F9BA}" type="presParOf" srcId="{90041F40-2CCE-4395-B8C9-4D816D6261D0}" destId="{54B53AA4-53C6-44E3-BD35-2852F28ABDE1}" srcOrd="0" destOrd="0" presId="urn:microsoft.com/office/officeart/2018/2/layout/IconVerticalSolidList"/>
    <dgm:cxn modelId="{B51ECD47-D732-B248-8E2C-168D6FBEA80A}" type="presParOf" srcId="{90041F40-2CCE-4395-B8C9-4D816D6261D0}" destId="{35AB5DD0-3E1E-4778-A3E1-09C492BCF5E2}" srcOrd="1" destOrd="0" presId="urn:microsoft.com/office/officeart/2018/2/layout/IconVerticalSolidList"/>
    <dgm:cxn modelId="{5329D2A4-B160-734A-869E-FDFB6ABF8FA2}" type="presParOf" srcId="{90041F40-2CCE-4395-B8C9-4D816D6261D0}" destId="{CC74E945-7D87-4BA5-9CC8-D999669989AD}" srcOrd="2" destOrd="0" presId="urn:microsoft.com/office/officeart/2018/2/layout/IconVerticalSolidList"/>
    <dgm:cxn modelId="{72119F1E-0DEE-E54B-AFB7-1F3056574665}" type="presParOf" srcId="{90041F40-2CCE-4395-B8C9-4D816D6261D0}" destId="{F308CBF1-B027-404A-AA9B-2D0D66F4FC7F}" srcOrd="3" destOrd="0" presId="urn:microsoft.com/office/officeart/2018/2/layout/IconVerticalSolidList"/>
    <dgm:cxn modelId="{551F9BCC-001C-2F4E-A2C2-9BA4B71C894E}" type="presParOf" srcId="{1341EDD1-93B0-4F61-BABD-D91E9ABBE143}" destId="{EC0F94ED-861E-412C-AA9B-C93472A884BA}" srcOrd="1" destOrd="0" presId="urn:microsoft.com/office/officeart/2018/2/layout/IconVerticalSolidList"/>
    <dgm:cxn modelId="{F95847EB-E23B-EE41-BC43-E6395FBBE60B}" type="presParOf" srcId="{1341EDD1-93B0-4F61-BABD-D91E9ABBE143}" destId="{6938371E-892E-4CB5-957A-1E1925B4619C}" srcOrd="2" destOrd="0" presId="urn:microsoft.com/office/officeart/2018/2/layout/IconVerticalSolidList"/>
    <dgm:cxn modelId="{CA8D5F94-5368-DC4C-B969-15FC7F3B8098}" type="presParOf" srcId="{6938371E-892E-4CB5-957A-1E1925B4619C}" destId="{2D5D619D-0293-4C46-835F-89C3F0A043D7}" srcOrd="0" destOrd="0" presId="urn:microsoft.com/office/officeart/2018/2/layout/IconVerticalSolidList"/>
    <dgm:cxn modelId="{C7454F30-259B-A348-9628-6CA956BFAD00}" type="presParOf" srcId="{6938371E-892E-4CB5-957A-1E1925B4619C}" destId="{AB11504C-2F44-47C5-8F2F-0523CB261D31}" srcOrd="1" destOrd="0" presId="urn:microsoft.com/office/officeart/2018/2/layout/IconVerticalSolidList"/>
    <dgm:cxn modelId="{70114D2C-D2F6-EB4D-BB8E-1F11AD866B71}" type="presParOf" srcId="{6938371E-892E-4CB5-957A-1E1925B4619C}" destId="{239CCA7E-4E3E-442C-96D4-6F9AFFC1E3E4}" srcOrd="2" destOrd="0" presId="urn:microsoft.com/office/officeart/2018/2/layout/IconVerticalSolidList"/>
    <dgm:cxn modelId="{033A1CF4-91AA-CA45-B2D2-9A25C26BBD3F}" type="presParOf" srcId="{6938371E-892E-4CB5-957A-1E1925B4619C}" destId="{C43E7780-6129-46A0-97D8-2F267CCF8DE6}" srcOrd="3" destOrd="0" presId="urn:microsoft.com/office/officeart/2018/2/layout/IconVerticalSolidList"/>
    <dgm:cxn modelId="{97D79156-4B28-7440-9196-5E9ABF779E23}" type="presParOf" srcId="{1341EDD1-93B0-4F61-BABD-D91E9ABBE143}" destId="{F699F592-E353-4D40-88AC-21ECFB30AA49}" srcOrd="3" destOrd="0" presId="urn:microsoft.com/office/officeart/2018/2/layout/IconVerticalSolidList"/>
    <dgm:cxn modelId="{A1B26E55-DC06-4846-87D2-D66B940DD3EB}" type="presParOf" srcId="{1341EDD1-93B0-4F61-BABD-D91E9ABBE143}" destId="{70BB153A-C4A2-4254-9C51-AEAB54DC3B69}" srcOrd="4" destOrd="0" presId="urn:microsoft.com/office/officeart/2018/2/layout/IconVerticalSolidList"/>
    <dgm:cxn modelId="{E09EE50A-FE74-654B-ACBB-FA9BB1002EA2}" type="presParOf" srcId="{70BB153A-C4A2-4254-9C51-AEAB54DC3B69}" destId="{2B3E9CA4-68FB-40F9-9AF9-53871F0EF20F}" srcOrd="0" destOrd="0" presId="urn:microsoft.com/office/officeart/2018/2/layout/IconVerticalSolidList"/>
    <dgm:cxn modelId="{485563B7-E177-F948-9A8E-D834491FBA03}" type="presParOf" srcId="{70BB153A-C4A2-4254-9C51-AEAB54DC3B69}" destId="{C041AAF7-884F-43CC-846A-451245974AA3}" srcOrd="1" destOrd="0" presId="urn:microsoft.com/office/officeart/2018/2/layout/IconVerticalSolidList"/>
    <dgm:cxn modelId="{8E864FA2-0CE2-5542-950D-09734378983C}" type="presParOf" srcId="{70BB153A-C4A2-4254-9C51-AEAB54DC3B69}" destId="{17BCFED4-5EF6-4038-B0F9-297AC244FD8A}" srcOrd="2" destOrd="0" presId="urn:microsoft.com/office/officeart/2018/2/layout/IconVerticalSolidList"/>
    <dgm:cxn modelId="{63E1D7B0-B217-8E4A-B448-488CF7CD4A35}" type="presParOf" srcId="{70BB153A-C4A2-4254-9C51-AEAB54DC3B69}" destId="{5119F35B-C124-445B-BD05-577CCDA3D720}" srcOrd="3" destOrd="0" presId="urn:microsoft.com/office/officeart/2018/2/layout/IconVerticalSolidList"/>
    <dgm:cxn modelId="{007ED1A8-4672-6945-9E75-BDE9B409D7FB}" type="presParOf" srcId="{1341EDD1-93B0-4F61-BABD-D91E9ABBE143}" destId="{D851050F-F432-4388-9B2E-3DB0E1615210}" srcOrd="5" destOrd="0" presId="urn:microsoft.com/office/officeart/2018/2/layout/IconVerticalSolidList"/>
    <dgm:cxn modelId="{992B48E6-D7A2-D042-878C-12B1CFF54A62}" type="presParOf" srcId="{1341EDD1-93B0-4F61-BABD-D91E9ABBE143}" destId="{4D0662D4-9BE3-4DEB-85D5-FC704C543B03}" srcOrd="6" destOrd="0" presId="urn:microsoft.com/office/officeart/2018/2/layout/IconVerticalSolidList"/>
    <dgm:cxn modelId="{97401659-08F6-3847-BD04-EC317E6A5D7C}" type="presParOf" srcId="{4D0662D4-9BE3-4DEB-85D5-FC704C543B03}" destId="{7B9D1055-9775-4B44-A9D0-8548299C8973}" srcOrd="0" destOrd="0" presId="urn:microsoft.com/office/officeart/2018/2/layout/IconVerticalSolidList"/>
    <dgm:cxn modelId="{102FA5A5-A3E3-6A48-A8D7-36B6BF4B55D6}" type="presParOf" srcId="{4D0662D4-9BE3-4DEB-85D5-FC704C543B03}" destId="{FD72FE6E-2D2E-4484-8A27-DABC0A1E7684}" srcOrd="1" destOrd="0" presId="urn:microsoft.com/office/officeart/2018/2/layout/IconVerticalSolidList"/>
    <dgm:cxn modelId="{FAC64C7D-78D1-6C4D-9CB3-EFDD3E285408}" type="presParOf" srcId="{4D0662D4-9BE3-4DEB-85D5-FC704C543B03}" destId="{ED9907D1-2D43-4551-B97A-ED66C0B2BB5B}" srcOrd="2" destOrd="0" presId="urn:microsoft.com/office/officeart/2018/2/layout/IconVerticalSolidList"/>
    <dgm:cxn modelId="{0A423669-59C0-484A-A226-43B51D4151FE}" type="presParOf" srcId="{4D0662D4-9BE3-4DEB-85D5-FC704C543B03}" destId="{618BA287-EBB4-43C9-A0A0-EEA07C0690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27326D-47E9-4A0A-9768-41C6D8B0A0AE}"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6368D35F-3711-491D-9415-39C8828D1BFF}">
      <dgm:prSet/>
      <dgm:spPr/>
      <dgm:t>
        <a:bodyPr/>
        <a:lstStyle/>
        <a:p>
          <a:r>
            <a:rPr lang="en-US"/>
            <a:t>Categorize</a:t>
          </a:r>
        </a:p>
      </dgm:t>
    </dgm:pt>
    <dgm:pt modelId="{918EE679-5FCA-4A64-B214-93F5B28BC098}" type="parTrans" cxnId="{8F33C15E-B899-48B4-AE72-BA165F787FFA}">
      <dgm:prSet/>
      <dgm:spPr/>
      <dgm:t>
        <a:bodyPr/>
        <a:lstStyle/>
        <a:p>
          <a:endParaRPr lang="en-US"/>
        </a:p>
      </dgm:t>
    </dgm:pt>
    <dgm:pt modelId="{EDB67CC5-0755-46BA-A2D4-208FEA66C94F}" type="sibTrans" cxnId="{8F33C15E-B899-48B4-AE72-BA165F787FFA}">
      <dgm:prSet/>
      <dgm:spPr/>
      <dgm:t>
        <a:bodyPr/>
        <a:lstStyle/>
        <a:p>
          <a:endParaRPr lang="en-US"/>
        </a:p>
      </dgm:t>
    </dgm:pt>
    <dgm:pt modelId="{0ABEE42E-C71A-4475-B664-59D7E767AFC8}">
      <dgm:prSet/>
      <dgm:spPr/>
      <dgm:t>
        <a:bodyPr/>
        <a:lstStyle/>
        <a:p>
          <a:r>
            <a:rPr lang="en-US"/>
            <a:t>Categorize accidents as fatal or non-fatal using multiple risk factors.</a:t>
          </a:r>
        </a:p>
      </dgm:t>
    </dgm:pt>
    <dgm:pt modelId="{003F8FE6-00D9-4E22-BE67-65B040659176}" type="parTrans" cxnId="{E474652E-16A3-4683-B52D-6D68DEAE232F}">
      <dgm:prSet/>
      <dgm:spPr/>
      <dgm:t>
        <a:bodyPr/>
        <a:lstStyle/>
        <a:p>
          <a:endParaRPr lang="en-US"/>
        </a:p>
      </dgm:t>
    </dgm:pt>
    <dgm:pt modelId="{1A128AAA-7C4E-41AD-9117-A20976FFD970}" type="sibTrans" cxnId="{E474652E-16A3-4683-B52D-6D68DEAE232F}">
      <dgm:prSet/>
      <dgm:spPr/>
      <dgm:t>
        <a:bodyPr/>
        <a:lstStyle/>
        <a:p>
          <a:endParaRPr lang="en-US"/>
        </a:p>
      </dgm:t>
    </dgm:pt>
    <dgm:pt modelId="{34532453-CF40-4C67-80B3-AF8D9A35ACDE}">
      <dgm:prSet/>
      <dgm:spPr/>
      <dgm:t>
        <a:bodyPr/>
        <a:lstStyle/>
        <a:p>
          <a:r>
            <a:rPr lang="en-US"/>
            <a:t>Deliver</a:t>
          </a:r>
        </a:p>
      </dgm:t>
    </dgm:pt>
    <dgm:pt modelId="{40CC3727-A3ED-4183-BBDA-9CB4E49F1317}" type="parTrans" cxnId="{6A5EC650-DC7D-45D9-8E02-A446CF97C672}">
      <dgm:prSet/>
      <dgm:spPr/>
      <dgm:t>
        <a:bodyPr/>
        <a:lstStyle/>
        <a:p>
          <a:endParaRPr lang="en-US"/>
        </a:p>
      </dgm:t>
    </dgm:pt>
    <dgm:pt modelId="{69E9C0AC-32E7-4778-B12A-05C78DDA1D3F}" type="sibTrans" cxnId="{6A5EC650-DC7D-45D9-8E02-A446CF97C672}">
      <dgm:prSet/>
      <dgm:spPr/>
      <dgm:t>
        <a:bodyPr/>
        <a:lstStyle/>
        <a:p>
          <a:endParaRPr lang="en-US"/>
        </a:p>
      </dgm:t>
    </dgm:pt>
    <dgm:pt modelId="{84696497-C198-445B-8D56-DB7D03CF2B04}">
      <dgm:prSet/>
      <dgm:spPr/>
      <dgm:t>
        <a:bodyPr/>
        <a:lstStyle/>
        <a:p>
          <a:r>
            <a:rPr lang="en-US" dirty="0"/>
            <a:t>Deliver safety report for managers and policymakers to avoid severe incidents.</a:t>
          </a:r>
        </a:p>
      </dgm:t>
    </dgm:pt>
    <dgm:pt modelId="{AAD3CE84-13AA-49FC-A12D-3D1B1A544E9A}" type="parTrans" cxnId="{73580928-60AB-4A38-AFBF-C972603E4BB2}">
      <dgm:prSet/>
      <dgm:spPr/>
      <dgm:t>
        <a:bodyPr/>
        <a:lstStyle/>
        <a:p>
          <a:endParaRPr lang="en-US"/>
        </a:p>
      </dgm:t>
    </dgm:pt>
    <dgm:pt modelId="{2C90CA76-F339-4596-A768-7E1CD2329794}" type="sibTrans" cxnId="{73580928-60AB-4A38-AFBF-C972603E4BB2}">
      <dgm:prSet/>
      <dgm:spPr/>
      <dgm:t>
        <a:bodyPr/>
        <a:lstStyle/>
        <a:p>
          <a:endParaRPr lang="en-US"/>
        </a:p>
      </dgm:t>
    </dgm:pt>
    <dgm:pt modelId="{960A0A33-996F-4EDD-BE9F-B201AEAF9123}">
      <dgm:prSet/>
      <dgm:spPr/>
      <dgm:t>
        <a:bodyPr/>
        <a:lstStyle/>
        <a:p>
          <a:r>
            <a:rPr lang="en-US"/>
            <a:t>Strengthen</a:t>
          </a:r>
        </a:p>
      </dgm:t>
    </dgm:pt>
    <dgm:pt modelId="{E90ABB84-7E96-4BC8-96A7-9645293629C9}" type="parTrans" cxnId="{0237B25D-7F97-4868-B7CD-A6E55F9E2594}">
      <dgm:prSet/>
      <dgm:spPr/>
      <dgm:t>
        <a:bodyPr/>
        <a:lstStyle/>
        <a:p>
          <a:endParaRPr lang="en-US"/>
        </a:p>
      </dgm:t>
    </dgm:pt>
    <dgm:pt modelId="{171DC15F-3D85-40D0-A425-258BE3D1405E}" type="sibTrans" cxnId="{0237B25D-7F97-4868-B7CD-A6E55F9E2594}">
      <dgm:prSet/>
      <dgm:spPr/>
      <dgm:t>
        <a:bodyPr/>
        <a:lstStyle/>
        <a:p>
          <a:endParaRPr lang="en-US"/>
        </a:p>
      </dgm:t>
    </dgm:pt>
    <dgm:pt modelId="{BE13DC81-72C0-41A0-B1C4-C0A3B19BD478}">
      <dgm:prSet/>
      <dgm:spPr/>
      <dgm:t>
        <a:bodyPr/>
        <a:lstStyle/>
        <a:p>
          <a:r>
            <a:rPr lang="en-US"/>
            <a:t>Strengthen safety planning through actionable data.</a:t>
          </a:r>
        </a:p>
      </dgm:t>
    </dgm:pt>
    <dgm:pt modelId="{5C75A103-CBE6-4780-9B00-55561BF2F841}" type="parTrans" cxnId="{303263A9-E3AD-4C49-809F-97446599189E}">
      <dgm:prSet/>
      <dgm:spPr/>
      <dgm:t>
        <a:bodyPr/>
        <a:lstStyle/>
        <a:p>
          <a:endParaRPr lang="en-US"/>
        </a:p>
      </dgm:t>
    </dgm:pt>
    <dgm:pt modelId="{414FB1C6-0854-46E2-9505-D19FB10E4EFC}" type="sibTrans" cxnId="{303263A9-E3AD-4C49-809F-97446599189E}">
      <dgm:prSet/>
      <dgm:spPr/>
      <dgm:t>
        <a:bodyPr/>
        <a:lstStyle/>
        <a:p>
          <a:endParaRPr lang="en-US"/>
        </a:p>
      </dgm:t>
    </dgm:pt>
    <dgm:pt modelId="{EAB2534D-3C1D-4CD1-A0B6-0300B0BA1F70}">
      <dgm:prSet/>
      <dgm:spPr/>
      <dgm:t>
        <a:bodyPr/>
        <a:lstStyle/>
        <a:p>
          <a:r>
            <a:rPr lang="en-US"/>
            <a:t>Forecast</a:t>
          </a:r>
        </a:p>
      </dgm:t>
    </dgm:pt>
    <dgm:pt modelId="{0339B4BE-9C62-45B3-A351-F4D3924C9965}" type="parTrans" cxnId="{3033E2C6-F495-4156-AA5A-3B205E3FA75A}">
      <dgm:prSet/>
      <dgm:spPr/>
      <dgm:t>
        <a:bodyPr/>
        <a:lstStyle/>
        <a:p>
          <a:endParaRPr lang="en-US"/>
        </a:p>
      </dgm:t>
    </dgm:pt>
    <dgm:pt modelId="{3627376E-1F21-42C3-8A3A-7838BA38DEB3}" type="sibTrans" cxnId="{3033E2C6-F495-4156-AA5A-3B205E3FA75A}">
      <dgm:prSet/>
      <dgm:spPr/>
      <dgm:t>
        <a:bodyPr/>
        <a:lstStyle/>
        <a:p>
          <a:endParaRPr lang="en-US"/>
        </a:p>
      </dgm:t>
    </dgm:pt>
    <dgm:pt modelId="{E9F37FD1-44BF-45E7-A7FF-437EA1E0CBEF}">
      <dgm:prSet/>
      <dgm:spPr/>
      <dgm:t>
        <a:bodyPr/>
        <a:lstStyle/>
        <a:p>
          <a:r>
            <a:rPr lang="en-US"/>
            <a:t>Forecast risks and offer tailored safety suggestions.</a:t>
          </a:r>
        </a:p>
      </dgm:t>
    </dgm:pt>
    <dgm:pt modelId="{0FFD0BF9-E336-4A8E-A95E-29CD08E48BD1}" type="parTrans" cxnId="{20FF6B81-7820-4918-9AD1-0E979B27F91B}">
      <dgm:prSet/>
      <dgm:spPr/>
      <dgm:t>
        <a:bodyPr/>
        <a:lstStyle/>
        <a:p>
          <a:endParaRPr lang="en-US"/>
        </a:p>
      </dgm:t>
    </dgm:pt>
    <dgm:pt modelId="{287B633D-4A69-46FE-9F1D-51017F69494B}" type="sibTrans" cxnId="{20FF6B81-7820-4918-9AD1-0E979B27F91B}">
      <dgm:prSet/>
      <dgm:spPr/>
      <dgm:t>
        <a:bodyPr/>
        <a:lstStyle/>
        <a:p>
          <a:endParaRPr lang="en-US"/>
        </a:p>
      </dgm:t>
    </dgm:pt>
    <dgm:pt modelId="{EB74D14E-4A5F-4A53-9507-A571C6F89BF8}" type="pres">
      <dgm:prSet presAssocID="{8B27326D-47E9-4A0A-9768-41C6D8B0A0AE}" presName="root" presStyleCnt="0">
        <dgm:presLayoutVars>
          <dgm:dir/>
          <dgm:resizeHandles val="exact"/>
        </dgm:presLayoutVars>
      </dgm:prSet>
      <dgm:spPr/>
    </dgm:pt>
    <dgm:pt modelId="{4D34FB1B-68DF-459E-9861-91B7045C5D4D}" type="pres">
      <dgm:prSet presAssocID="{6368D35F-3711-491D-9415-39C8828D1BFF}" presName="compNode" presStyleCnt="0"/>
      <dgm:spPr/>
    </dgm:pt>
    <dgm:pt modelId="{B50295F8-7701-405B-AAB6-A13093C5DE4A}" type="pres">
      <dgm:prSet presAssocID="{6368D35F-3711-491D-9415-39C8828D1BFF}" presName="bgRect" presStyleLbl="bgShp" presStyleIdx="0" presStyleCnt="4"/>
      <dgm:spPr/>
    </dgm:pt>
    <dgm:pt modelId="{EB692DAC-85DC-4DC9-8662-6C31F699482E}" type="pres">
      <dgm:prSet presAssocID="{6368D35F-3711-491D-9415-39C8828D1BF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nger"/>
        </a:ext>
      </dgm:extLst>
    </dgm:pt>
    <dgm:pt modelId="{8AEA21F4-0E80-4BB2-8E1D-8A37C509AB11}" type="pres">
      <dgm:prSet presAssocID="{6368D35F-3711-491D-9415-39C8828D1BFF}" presName="spaceRect" presStyleCnt="0"/>
      <dgm:spPr/>
    </dgm:pt>
    <dgm:pt modelId="{15F8B63C-0A11-48DB-9674-65920152C012}" type="pres">
      <dgm:prSet presAssocID="{6368D35F-3711-491D-9415-39C8828D1BFF}" presName="parTx" presStyleLbl="revTx" presStyleIdx="0" presStyleCnt="8">
        <dgm:presLayoutVars>
          <dgm:chMax val="0"/>
          <dgm:chPref val="0"/>
        </dgm:presLayoutVars>
      </dgm:prSet>
      <dgm:spPr/>
    </dgm:pt>
    <dgm:pt modelId="{DE35236D-EE6E-49D1-AB31-B421E318465A}" type="pres">
      <dgm:prSet presAssocID="{6368D35F-3711-491D-9415-39C8828D1BFF}" presName="desTx" presStyleLbl="revTx" presStyleIdx="1" presStyleCnt="8">
        <dgm:presLayoutVars/>
      </dgm:prSet>
      <dgm:spPr/>
    </dgm:pt>
    <dgm:pt modelId="{5530BD79-FE34-44F5-A094-90D2C2E459B1}" type="pres">
      <dgm:prSet presAssocID="{EDB67CC5-0755-46BA-A2D4-208FEA66C94F}" presName="sibTrans" presStyleCnt="0"/>
      <dgm:spPr/>
    </dgm:pt>
    <dgm:pt modelId="{FCEC3842-334D-43B3-AEA7-4394F1FECEE7}" type="pres">
      <dgm:prSet presAssocID="{34532453-CF40-4C67-80B3-AF8D9A35ACDE}" presName="compNode" presStyleCnt="0"/>
      <dgm:spPr/>
    </dgm:pt>
    <dgm:pt modelId="{571CE2D9-2BF5-4E7A-92D1-AF704FC17D1F}" type="pres">
      <dgm:prSet presAssocID="{34532453-CF40-4C67-80B3-AF8D9A35ACDE}" presName="bgRect" presStyleLbl="bgShp" presStyleIdx="1" presStyleCnt="4"/>
      <dgm:spPr/>
    </dgm:pt>
    <dgm:pt modelId="{70CB5AD5-EB25-447A-AB3C-27B5BD14E021}" type="pres">
      <dgm:prSet presAssocID="{34532453-CF40-4C67-80B3-AF8D9A35AC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a:ext>
      </dgm:extLst>
    </dgm:pt>
    <dgm:pt modelId="{BA8B309D-88FD-4957-9E0B-16C61DFE9A9A}" type="pres">
      <dgm:prSet presAssocID="{34532453-CF40-4C67-80B3-AF8D9A35ACDE}" presName="spaceRect" presStyleCnt="0"/>
      <dgm:spPr/>
    </dgm:pt>
    <dgm:pt modelId="{6E7FDA38-55F3-4A1C-853E-3BF9A971ADF7}" type="pres">
      <dgm:prSet presAssocID="{34532453-CF40-4C67-80B3-AF8D9A35ACDE}" presName="parTx" presStyleLbl="revTx" presStyleIdx="2" presStyleCnt="8">
        <dgm:presLayoutVars>
          <dgm:chMax val="0"/>
          <dgm:chPref val="0"/>
        </dgm:presLayoutVars>
      </dgm:prSet>
      <dgm:spPr/>
    </dgm:pt>
    <dgm:pt modelId="{134270EC-8E14-4A7E-84ED-62C5F80A8326}" type="pres">
      <dgm:prSet presAssocID="{34532453-CF40-4C67-80B3-AF8D9A35ACDE}" presName="desTx" presStyleLbl="revTx" presStyleIdx="3" presStyleCnt="8">
        <dgm:presLayoutVars/>
      </dgm:prSet>
      <dgm:spPr/>
    </dgm:pt>
    <dgm:pt modelId="{377BDF21-EA9E-4441-8E26-1511CF2D83EC}" type="pres">
      <dgm:prSet presAssocID="{69E9C0AC-32E7-4778-B12A-05C78DDA1D3F}" presName="sibTrans" presStyleCnt="0"/>
      <dgm:spPr/>
    </dgm:pt>
    <dgm:pt modelId="{CF913B69-1E1A-4F50-9F53-CF2BA070ACDE}" type="pres">
      <dgm:prSet presAssocID="{960A0A33-996F-4EDD-BE9F-B201AEAF9123}" presName="compNode" presStyleCnt="0"/>
      <dgm:spPr/>
    </dgm:pt>
    <dgm:pt modelId="{BEE5EC91-2D62-410B-A2A0-852682C59B0E}" type="pres">
      <dgm:prSet presAssocID="{960A0A33-996F-4EDD-BE9F-B201AEAF9123}" presName="bgRect" presStyleLbl="bgShp" presStyleIdx="2" presStyleCnt="4"/>
      <dgm:spPr/>
    </dgm:pt>
    <dgm:pt modelId="{FAEA6FCC-F155-4F30-9B7C-3A0CA9AE1709}" type="pres">
      <dgm:prSet presAssocID="{960A0A33-996F-4EDD-BE9F-B201AEAF912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579F3BBC-1D9B-4D27-9EA2-895334949255}" type="pres">
      <dgm:prSet presAssocID="{960A0A33-996F-4EDD-BE9F-B201AEAF9123}" presName="spaceRect" presStyleCnt="0"/>
      <dgm:spPr/>
    </dgm:pt>
    <dgm:pt modelId="{7863B263-174D-4709-8219-0E841AA0B826}" type="pres">
      <dgm:prSet presAssocID="{960A0A33-996F-4EDD-BE9F-B201AEAF9123}" presName="parTx" presStyleLbl="revTx" presStyleIdx="4" presStyleCnt="8">
        <dgm:presLayoutVars>
          <dgm:chMax val="0"/>
          <dgm:chPref val="0"/>
        </dgm:presLayoutVars>
      </dgm:prSet>
      <dgm:spPr/>
    </dgm:pt>
    <dgm:pt modelId="{CC1E4A6F-B89A-425A-9125-0EB3489FA168}" type="pres">
      <dgm:prSet presAssocID="{960A0A33-996F-4EDD-BE9F-B201AEAF9123}" presName="desTx" presStyleLbl="revTx" presStyleIdx="5" presStyleCnt="8">
        <dgm:presLayoutVars/>
      </dgm:prSet>
      <dgm:spPr/>
    </dgm:pt>
    <dgm:pt modelId="{0273833B-D621-41E7-8C35-589FBA4234EF}" type="pres">
      <dgm:prSet presAssocID="{171DC15F-3D85-40D0-A425-258BE3D1405E}" presName="sibTrans" presStyleCnt="0"/>
      <dgm:spPr/>
    </dgm:pt>
    <dgm:pt modelId="{45A4FC44-A651-406E-A66D-47AFBF8B058C}" type="pres">
      <dgm:prSet presAssocID="{EAB2534D-3C1D-4CD1-A0B6-0300B0BA1F70}" presName="compNode" presStyleCnt="0"/>
      <dgm:spPr/>
    </dgm:pt>
    <dgm:pt modelId="{9E008DB5-CA5A-416B-90B0-9197CFFBFA9F}" type="pres">
      <dgm:prSet presAssocID="{EAB2534D-3C1D-4CD1-A0B6-0300B0BA1F70}" presName="bgRect" presStyleLbl="bgShp" presStyleIdx="3" presStyleCnt="4"/>
      <dgm:spPr/>
    </dgm:pt>
    <dgm:pt modelId="{DB2519EF-CD94-4BD7-89F6-C529BDA0997E}" type="pres">
      <dgm:prSet presAssocID="{EAB2534D-3C1D-4CD1-A0B6-0300B0BA1F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DDB8B8FD-FC26-4516-8902-72355F9FF6BD}" type="pres">
      <dgm:prSet presAssocID="{EAB2534D-3C1D-4CD1-A0B6-0300B0BA1F70}" presName="spaceRect" presStyleCnt="0"/>
      <dgm:spPr/>
    </dgm:pt>
    <dgm:pt modelId="{1B6F7C4E-CA5A-48B4-92B9-9CC696D4D002}" type="pres">
      <dgm:prSet presAssocID="{EAB2534D-3C1D-4CD1-A0B6-0300B0BA1F70}" presName="parTx" presStyleLbl="revTx" presStyleIdx="6" presStyleCnt="8">
        <dgm:presLayoutVars>
          <dgm:chMax val="0"/>
          <dgm:chPref val="0"/>
        </dgm:presLayoutVars>
      </dgm:prSet>
      <dgm:spPr/>
    </dgm:pt>
    <dgm:pt modelId="{6AFFA357-C87A-4FD5-B942-F5FC2B071675}" type="pres">
      <dgm:prSet presAssocID="{EAB2534D-3C1D-4CD1-A0B6-0300B0BA1F70}" presName="desTx" presStyleLbl="revTx" presStyleIdx="7" presStyleCnt="8">
        <dgm:presLayoutVars/>
      </dgm:prSet>
      <dgm:spPr/>
    </dgm:pt>
  </dgm:ptLst>
  <dgm:cxnLst>
    <dgm:cxn modelId="{00E20B23-A93A-2A43-8433-F0A0F09BA9F1}" type="presOf" srcId="{8B27326D-47E9-4A0A-9768-41C6D8B0A0AE}" destId="{EB74D14E-4A5F-4A53-9507-A571C6F89BF8}" srcOrd="0" destOrd="0" presId="urn:microsoft.com/office/officeart/2018/2/layout/IconVerticalSolidList"/>
    <dgm:cxn modelId="{73580928-60AB-4A38-AFBF-C972603E4BB2}" srcId="{34532453-CF40-4C67-80B3-AF8D9A35ACDE}" destId="{84696497-C198-445B-8D56-DB7D03CF2B04}" srcOrd="0" destOrd="0" parTransId="{AAD3CE84-13AA-49FC-A12D-3D1B1A544E9A}" sibTransId="{2C90CA76-F339-4596-A768-7E1CD2329794}"/>
    <dgm:cxn modelId="{E474652E-16A3-4683-B52D-6D68DEAE232F}" srcId="{6368D35F-3711-491D-9415-39C8828D1BFF}" destId="{0ABEE42E-C71A-4475-B664-59D7E767AFC8}" srcOrd="0" destOrd="0" parTransId="{003F8FE6-00D9-4E22-BE67-65B040659176}" sibTransId="{1A128AAA-7C4E-41AD-9117-A20976FFD970}"/>
    <dgm:cxn modelId="{6A5EC650-DC7D-45D9-8E02-A446CF97C672}" srcId="{8B27326D-47E9-4A0A-9768-41C6D8B0A0AE}" destId="{34532453-CF40-4C67-80B3-AF8D9A35ACDE}" srcOrd="1" destOrd="0" parTransId="{40CC3727-A3ED-4183-BBDA-9CB4E49F1317}" sibTransId="{69E9C0AC-32E7-4778-B12A-05C78DDA1D3F}"/>
    <dgm:cxn modelId="{AA4CC853-3FEE-AB41-B575-75EBCF7AEDCE}" type="presOf" srcId="{84696497-C198-445B-8D56-DB7D03CF2B04}" destId="{134270EC-8E14-4A7E-84ED-62C5F80A8326}" srcOrd="0" destOrd="0" presId="urn:microsoft.com/office/officeart/2018/2/layout/IconVerticalSolidList"/>
    <dgm:cxn modelId="{0237B25D-7F97-4868-B7CD-A6E55F9E2594}" srcId="{8B27326D-47E9-4A0A-9768-41C6D8B0A0AE}" destId="{960A0A33-996F-4EDD-BE9F-B201AEAF9123}" srcOrd="2" destOrd="0" parTransId="{E90ABB84-7E96-4BC8-96A7-9645293629C9}" sibTransId="{171DC15F-3D85-40D0-A425-258BE3D1405E}"/>
    <dgm:cxn modelId="{8F33C15E-B899-48B4-AE72-BA165F787FFA}" srcId="{8B27326D-47E9-4A0A-9768-41C6D8B0A0AE}" destId="{6368D35F-3711-491D-9415-39C8828D1BFF}" srcOrd="0" destOrd="0" parTransId="{918EE679-5FCA-4A64-B214-93F5B28BC098}" sibTransId="{EDB67CC5-0755-46BA-A2D4-208FEA66C94F}"/>
    <dgm:cxn modelId="{304D0465-A902-374B-8E5A-01DDBC6D86B4}" type="presOf" srcId="{BE13DC81-72C0-41A0-B1C4-C0A3B19BD478}" destId="{CC1E4A6F-B89A-425A-9125-0EB3489FA168}" srcOrd="0" destOrd="0" presId="urn:microsoft.com/office/officeart/2018/2/layout/IconVerticalSolidList"/>
    <dgm:cxn modelId="{402D4A78-ADE9-1B4B-87A4-68DF66268CE0}" type="presOf" srcId="{34532453-CF40-4C67-80B3-AF8D9A35ACDE}" destId="{6E7FDA38-55F3-4A1C-853E-3BF9A971ADF7}" srcOrd="0" destOrd="0" presId="urn:microsoft.com/office/officeart/2018/2/layout/IconVerticalSolidList"/>
    <dgm:cxn modelId="{62C09B78-8C4E-5C49-A914-0529ACCA1833}" type="presOf" srcId="{960A0A33-996F-4EDD-BE9F-B201AEAF9123}" destId="{7863B263-174D-4709-8219-0E841AA0B826}" srcOrd="0" destOrd="0" presId="urn:microsoft.com/office/officeart/2018/2/layout/IconVerticalSolidList"/>
    <dgm:cxn modelId="{8182197B-A159-2642-98E5-5FA5D67E03C4}" type="presOf" srcId="{E9F37FD1-44BF-45E7-A7FF-437EA1E0CBEF}" destId="{6AFFA357-C87A-4FD5-B942-F5FC2B071675}" srcOrd="0" destOrd="0" presId="urn:microsoft.com/office/officeart/2018/2/layout/IconVerticalSolidList"/>
    <dgm:cxn modelId="{20FF6B81-7820-4918-9AD1-0E979B27F91B}" srcId="{EAB2534D-3C1D-4CD1-A0B6-0300B0BA1F70}" destId="{E9F37FD1-44BF-45E7-A7FF-437EA1E0CBEF}" srcOrd="0" destOrd="0" parTransId="{0FFD0BF9-E336-4A8E-A95E-29CD08E48BD1}" sibTransId="{287B633D-4A69-46FE-9F1D-51017F69494B}"/>
    <dgm:cxn modelId="{E6A9099D-B354-8F47-AFC2-239EDE60772C}" type="presOf" srcId="{EAB2534D-3C1D-4CD1-A0B6-0300B0BA1F70}" destId="{1B6F7C4E-CA5A-48B4-92B9-9CC696D4D002}" srcOrd="0" destOrd="0" presId="urn:microsoft.com/office/officeart/2018/2/layout/IconVerticalSolidList"/>
    <dgm:cxn modelId="{303263A9-E3AD-4C49-809F-97446599189E}" srcId="{960A0A33-996F-4EDD-BE9F-B201AEAF9123}" destId="{BE13DC81-72C0-41A0-B1C4-C0A3B19BD478}" srcOrd="0" destOrd="0" parTransId="{5C75A103-CBE6-4780-9B00-55561BF2F841}" sibTransId="{414FB1C6-0854-46E2-9505-D19FB10E4EFC}"/>
    <dgm:cxn modelId="{3033E2C6-F495-4156-AA5A-3B205E3FA75A}" srcId="{8B27326D-47E9-4A0A-9768-41C6D8B0A0AE}" destId="{EAB2534D-3C1D-4CD1-A0B6-0300B0BA1F70}" srcOrd="3" destOrd="0" parTransId="{0339B4BE-9C62-45B3-A351-F4D3924C9965}" sibTransId="{3627376E-1F21-42C3-8A3A-7838BA38DEB3}"/>
    <dgm:cxn modelId="{E1A19ACF-C29E-CF42-AF27-2AB5A09245FC}" type="presOf" srcId="{0ABEE42E-C71A-4475-B664-59D7E767AFC8}" destId="{DE35236D-EE6E-49D1-AB31-B421E318465A}" srcOrd="0" destOrd="0" presId="urn:microsoft.com/office/officeart/2018/2/layout/IconVerticalSolidList"/>
    <dgm:cxn modelId="{6C294EF2-FA39-9B49-8E14-72F1A43C48B2}" type="presOf" srcId="{6368D35F-3711-491D-9415-39C8828D1BFF}" destId="{15F8B63C-0A11-48DB-9674-65920152C012}" srcOrd="0" destOrd="0" presId="urn:microsoft.com/office/officeart/2018/2/layout/IconVerticalSolidList"/>
    <dgm:cxn modelId="{BFAB1378-9C2D-174A-9D9E-16B3291A8863}" type="presParOf" srcId="{EB74D14E-4A5F-4A53-9507-A571C6F89BF8}" destId="{4D34FB1B-68DF-459E-9861-91B7045C5D4D}" srcOrd="0" destOrd="0" presId="urn:microsoft.com/office/officeart/2018/2/layout/IconVerticalSolidList"/>
    <dgm:cxn modelId="{8C929D5D-0669-FD40-929C-D89464309C24}" type="presParOf" srcId="{4D34FB1B-68DF-459E-9861-91B7045C5D4D}" destId="{B50295F8-7701-405B-AAB6-A13093C5DE4A}" srcOrd="0" destOrd="0" presId="urn:microsoft.com/office/officeart/2018/2/layout/IconVerticalSolidList"/>
    <dgm:cxn modelId="{CA18678D-F364-894E-AAF4-1064C24356DB}" type="presParOf" srcId="{4D34FB1B-68DF-459E-9861-91B7045C5D4D}" destId="{EB692DAC-85DC-4DC9-8662-6C31F699482E}" srcOrd="1" destOrd="0" presId="urn:microsoft.com/office/officeart/2018/2/layout/IconVerticalSolidList"/>
    <dgm:cxn modelId="{D95889F9-956F-5347-836E-91911D510955}" type="presParOf" srcId="{4D34FB1B-68DF-459E-9861-91B7045C5D4D}" destId="{8AEA21F4-0E80-4BB2-8E1D-8A37C509AB11}" srcOrd="2" destOrd="0" presId="urn:microsoft.com/office/officeart/2018/2/layout/IconVerticalSolidList"/>
    <dgm:cxn modelId="{27B1A114-652F-3440-93AC-9032D00D3071}" type="presParOf" srcId="{4D34FB1B-68DF-459E-9861-91B7045C5D4D}" destId="{15F8B63C-0A11-48DB-9674-65920152C012}" srcOrd="3" destOrd="0" presId="urn:microsoft.com/office/officeart/2018/2/layout/IconVerticalSolidList"/>
    <dgm:cxn modelId="{CED54580-9DC2-CB44-8F61-A3480C9DC7BE}" type="presParOf" srcId="{4D34FB1B-68DF-459E-9861-91B7045C5D4D}" destId="{DE35236D-EE6E-49D1-AB31-B421E318465A}" srcOrd="4" destOrd="0" presId="urn:microsoft.com/office/officeart/2018/2/layout/IconVerticalSolidList"/>
    <dgm:cxn modelId="{0A9FBA56-4F08-464D-ABC9-AFC6BB41F6CB}" type="presParOf" srcId="{EB74D14E-4A5F-4A53-9507-A571C6F89BF8}" destId="{5530BD79-FE34-44F5-A094-90D2C2E459B1}" srcOrd="1" destOrd="0" presId="urn:microsoft.com/office/officeart/2018/2/layout/IconVerticalSolidList"/>
    <dgm:cxn modelId="{880A9D9C-B88D-1E45-B8C0-7A550F8444FB}" type="presParOf" srcId="{EB74D14E-4A5F-4A53-9507-A571C6F89BF8}" destId="{FCEC3842-334D-43B3-AEA7-4394F1FECEE7}" srcOrd="2" destOrd="0" presId="urn:microsoft.com/office/officeart/2018/2/layout/IconVerticalSolidList"/>
    <dgm:cxn modelId="{E10B843E-771D-AC40-ACEE-01CAA8936474}" type="presParOf" srcId="{FCEC3842-334D-43B3-AEA7-4394F1FECEE7}" destId="{571CE2D9-2BF5-4E7A-92D1-AF704FC17D1F}" srcOrd="0" destOrd="0" presId="urn:microsoft.com/office/officeart/2018/2/layout/IconVerticalSolidList"/>
    <dgm:cxn modelId="{B72CDAF6-CF46-AC4D-9E88-D04B94BE1530}" type="presParOf" srcId="{FCEC3842-334D-43B3-AEA7-4394F1FECEE7}" destId="{70CB5AD5-EB25-447A-AB3C-27B5BD14E021}" srcOrd="1" destOrd="0" presId="urn:microsoft.com/office/officeart/2018/2/layout/IconVerticalSolidList"/>
    <dgm:cxn modelId="{3792DA10-0773-874F-8A14-912A173C8A47}" type="presParOf" srcId="{FCEC3842-334D-43B3-AEA7-4394F1FECEE7}" destId="{BA8B309D-88FD-4957-9E0B-16C61DFE9A9A}" srcOrd="2" destOrd="0" presId="urn:microsoft.com/office/officeart/2018/2/layout/IconVerticalSolidList"/>
    <dgm:cxn modelId="{81EDFD86-ED7F-A646-8E10-9A605FB6DB36}" type="presParOf" srcId="{FCEC3842-334D-43B3-AEA7-4394F1FECEE7}" destId="{6E7FDA38-55F3-4A1C-853E-3BF9A971ADF7}" srcOrd="3" destOrd="0" presId="urn:microsoft.com/office/officeart/2018/2/layout/IconVerticalSolidList"/>
    <dgm:cxn modelId="{B83E0D4B-1F53-5048-B7F6-3D49C842D679}" type="presParOf" srcId="{FCEC3842-334D-43B3-AEA7-4394F1FECEE7}" destId="{134270EC-8E14-4A7E-84ED-62C5F80A8326}" srcOrd="4" destOrd="0" presId="urn:microsoft.com/office/officeart/2018/2/layout/IconVerticalSolidList"/>
    <dgm:cxn modelId="{595C5451-A7E1-FC45-A991-E4FFBC060CE5}" type="presParOf" srcId="{EB74D14E-4A5F-4A53-9507-A571C6F89BF8}" destId="{377BDF21-EA9E-4441-8E26-1511CF2D83EC}" srcOrd="3" destOrd="0" presId="urn:microsoft.com/office/officeart/2018/2/layout/IconVerticalSolidList"/>
    <dgm:cxn modelId="{729B6C66-6C62-B947-883E-F1F2847480AF}" type="presParOf" srcId="{EB74D14E-4A5F-4A53-9507-A571C6F89BF8}" destId="{CF913B69-1E1A-4F50-9F53-CF2BA070ACDE}" srcOrd="4" destOrd="0" presId="urn:microsoft.com/office/officeart/2018/2/layout/IconVerticalSolidList"/>
    <dgm:cxn modelId="{F742750A-7C56-C64A-873E-DE15539B1A4A}" type="presParOf" srcId="{CF913B69-1E1A-4F50-9F53-CF2BA070ACDE}" destId="{BEE5EC91-2D62-410B-A2A0-852682C59B0E}" srcOrd="0" destOrd="0" presId="urn:microsoft.com/office/officeart/2018/2/layout/IconVerticalSolidList"/>
    <dgm:cxn modelId="{DC7965A7-90A5-EB4F-A77F-D0893D2EC8B7}" type="presParOf" srcId="{CF913B69-1E1A-4F50-9F53-CF2BA070ACDE}" destId="{FAEA6FCC-F155-4F30-9B7C-3A0CA9AE1709}" srcOrd="1" destOrd="0" presId="urn:microsoft.com/office/officeart/2018/2/layout/IconVerticalSolidList"/>
    <dgm:cxn modelId="{4AE41200-FEC5-2040-BB7C-666897815430}" type="presParOf" srcId="{CF913B69-1E1A-4F50-9F53-CF2BA070ACDE}" destId="{579F3BBC-1D9B-4D27-9EA2-895334949255}" srcOrd="2" destOrd="0" presId="urn:microsoft.com/office/officeart/2018/2/layout/IconVerticalSolidList"/>
    <dgm:cxn modelId="{013C82E5-57F0-CE40-8BE2-1C0EA7ECE67C}" type="presParOf" srcId="{CF913B69-1E1A-4F50-9F53-CF2BA070ACDE}" destId="{7863B263-174D-4709-8219-0E841AA0B826}" srcOrd="3" destOrd="0" presId="urn:microsoft.com/office/officeart/2018/2/layout/IconVerticalSolidList"/>
    <dgm:cxn modelId="{2BD070A5-4FB7-094C-AD6B-772B2B44090B}" type="presParOf" srcId="{CF913B69-1E1A-4F50-9F53-CF2BA070ACDE}" destId="{CC1E4A6F-B89A-425A-9125-0EB3489FA168}" srcOrd="4" destOrd="0" presId="urn:microsoft.com/office/officeart/2018/2/layout/IconVerticalSolidList"/>
    <dgm:cxn modelId="{5BC98523-5547-9B4C-82D7-D3AF33E956A3}" type="presParOf" srcId="{EB74D14E-4A5F-4A53-9507-A571C6F89BF8}" destId="{0273833B-D621-41E7-8C35-589FBA4234EF}" srcOrd="5" destOrd="0" presId="urn:microsoft.com/office/officeart/2018/2/layout/IconVerticalSolidList"/>
    <dgm:cxn modelId="{AD597303-A59A-3A45-92A1-21857528F57E}" type="presParOf" srcId="{EB74D14E-4A5F-4A53-9507-A571C6F89BF8}" destId="{45A4FC44-A651-406E-A66D-47AFBF8B058C}" srcOrd="6" destOrd="0" presId="urn:microsoft.com/office/officeart/2018/2/layout/IconVerticalSolidList"/>
    <dgm:cxn modelId="{83EF8067-DA34-5E41-8375-AD74735EA02E}" type="presParOf" srcId="{45A4FC44-A651-406E-A66D-47AFBF8B058C}" destId="{9E008DB5-CA5A-416B-90B0-9197CFFBFA9F}" srcOrd="0" destOrd="0" presId="urn:microsoft.com/office/officeart/2018/2/layout/IconVerticalSolidList"/>
    <dgm:cxn modelId="{2589E577-E26B-D448-935D-824486ECF92D}" type="presParOf" srcId="{45A4FC44-A651-406E-A66D-47AFBF8B058C}" destId="{DB2519EF-CD94-4BD7-89F6-C529BDA0997E}" srcOrd="1" destOrd="0" presId="urn:microsoft.com/office/officeart/2018/2/layout/IconVerticalSolidList"/>
    <dgm:cxn modelId="{34F0BCCE-A94F-0B4B-B1B3-F75DB2356998}" type="presParOf" srcId="{45A4FC44-A651-406E-A66D-47AFBF8B058C}" destId="{DDB8B8FD-FC26-4516-8902-72355F9FF6BD}" srcOrd="2" destOrd="0" presId="urn:microsoft.com/office/officeart/2018/2/layout/IconVerticalSolidList"/>
    <dgm:cxn modelId="{0CA3F3A3-FBF8-7E43-BB85-2C9EEA12F330}" type="presParOf" srcId="{45A4FC44-A651-406E-A66D-47AFBF8B058C}" destId="{1B6F7C4E-CA5A-48B4-92B9-9CC696D4D002}" srcOrd="3" destOrd="0" presId="urn:microsoft.com/office/officeart/2018/2/layout/IconVerticalSolidList"/>
    <dgm:cxn modelId="{4A21C6A1-1D40-D140-967F-6E239C32D269}" type="presParOf" srcId="{45A4FC44-A651-406E-A66D-47AFBF8B058C}" destId="{6AFFA357-C87A-4FD5-B942-F5FC2B07167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F538A7-759F-4FC6-BBB5-26E2F21DB2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424381-32CA-464D-A841-047EFB2B8615}">
      <dgm:prSet/>
      <dgm:spPr/>
      <dgm:t>
        <a:bodyPr/>
        <a:lstStyle/>
        <a:p>
          <a:pPr>
            <a:lnSpc>
              <a:spcPct val="100000"/>
            </a:lnSpc>
          </a:pPr>
          <a:r>
            <a:rPr lang="en-US" b="1"/>
            <a:t>Dataset</a:t>
          </a:r>
          <a:r>
            <a:rPr lang="en-US"/>
            <a:t>: 4,847 records, 25 attributes.</a:t>
          </a:r>
        </a:p>
      </dgm:t>
    </dgm:pt>
    <dgm:pt modelId="{7AA60ED9-0C58-4F8F-9988-66937C94AB27}" type="parTrans" cxnId="{53373651-9916-4448-B8E7-4F9AF2162B62}">
      <dgm:prSet/>
      <dgm:spPr/>
      <dgm:t>
        <a:bodyPr/>
        <a:lstStyle/>
        <a:p>
          <a:endParaRPr lang="en-US"/>
        </a:p>
      </dgm:t>
    </dgm:pt>
    <dgm:pt modelId="{96B08BFE-8FB4-4969-ADE8-DD5DAC1E8418}" type="sibTrans" cxnId="{53373651-9916-4448-B8E7-4F9AF2162B62}">
      <dgm:prSet/>
      <dgm:spPr/>
      <dgm:t>
        <a:bodyPr/>
        <a:lstStyle/>
        <a:p>
          <a:endParaRPr lang="en-US"/>
        </a:p>
      </dgm:t>
    </dgm:pt>
    <dgm:pt modelId="{FCBC7266-BAB7-4649-8E29-3A9F835176E6}">
      <dgm:prSet/>
      <dgm:spPr/>
      <dgm:t>
        <a:bodyPr/>
        <a:lstStyle/>
        <a:p>
          <a:pPr>
            <a:lnSpc>
              <a:spcPct val="100000"/>
            </a:lnSpc>
          </a:pPr>
          <a:r>
            <a:rPr lang="en-US" b="1"/>
            <a:t>Important Features</a:t>
          </a:r>
          <a:r>
            <a:rPr lang="en-US"/>
            <a:t>: Event type, fall height, human behavior, environment, task, project cost, injury type.</a:t>
          </a:r>
        </a:p>
      </dgm:t>
    </dgm:pt>
    <dgm:pt modelId="{585F1E2C-C254-4FCA-A13D-27774787A936}" type="parTrans" cxnId="{5C214C09-7732-4433-BBB7-8490CB9D6181}">
      <dgm:prSet/>
      <dgm:spPr/>
      <dgm:t>
        <a:bodyPr/>
        <a:lstStyle/>
        <a:p>
          <a:endParaRPr lang="en-US"/>
        </a:p>
      </dgm:t>
    </dgm:pt>
    <dgm:pt modelId="{72D1066A-19EF-4284-B098-06DD92DD0033}" type="sibTrans" cxnId="{5C214C09-7732-4433-BBB7-8490CB9D6181}">
      <dgm:prSet/>
      <dgm:spPr/>
      <dgm:t>
        <a:bodyPr/>
        <a:lstStyle/>
        <a:p>
          <a:endParaRPr lang="en-US"/>
        </a:p>
      </dgm:t>
    </dgm:pt>
    <dgm:pt modelId="{1C87AA57-9E5A-451E-93E0-23BFB537F3D8}">
      <dgm:prSet/>
      <dgm:spPr/>
      <dgm:t>
        <a:bodyPr/>
        <a:lstStyle/>
        <a:p>
          <a:pPr>
            <a:lnSpc>
              <a:spcPct val="100000"/>
            </a:lnSpc>
          </a:pPr>
          <a:r>
            <a:rPr lang="en-US" b="1"/>
            <a:t>Steps</a:t>
          </a:r>
          <a:r>
            <a:rPr lang="en-US"/>
            <a:t>:</a:t>
          </a:r>
        </a:p>
      </dgm:t>
    </dgm:pt>
    <dgm:pt modelId="{52B180EE-046D-4955-B7E9-D737B1B4D7C0}" type="parTrans" cxnId="{40DE499C-69C4-45F1-92A3-C292872113F1}">
      <dgm:prSet/>
      <dgm:spPr/>
      <dgm:t>
        <a:bodyPr/>
        <a:lstStyle/>
        <a:p>
          <a:endParaRPr lang="en-US"/>
        </a:p>
      </dgm:t>
    </dgm:pt>
    <dgm:pt modelId="{3C9BEFEB-F813-4904-BDD0-E5860C030FA2}" type="sibTrans" cxnId="{40DE499C-69C4-45F1-92A3-C292872113F1}">
      <dgm:prSet/>
      <dgm:spPr/>
      <dgm:t>
        <a:bodyPr/>
        <a:lstStyle/>
        <a:p>
          <a:endParaRPr lang="en-US"/>
        </a:p>
      </dgm:t>
    </dgm:pt>
    <dgm:pt modelId="{3A427A7F-2151-4A1A-B132-22F095F99C5D}">
      <dgm:prSet/>
      <dgm:spPr/>
      <dgm:t>
        <a:bodyPr/>
        <a:lstStyle/>
        <a:p>
          <a:pPr>
            <a:lnSpc>
              <a:spcPct val="100000"/>
            </a:lnSpc>
          </a:pPr>
          <a:r>
            <a:rPr lang="en-US"/>
            <a:t>Handle missing data (mean/mode imputation).</a:t>
          </a:r>
        </a:p>
      </dgm:t>
    </dgm:pt>
    <dgm:pt modelId="{35BF792F-8326-475A-9E8F-7CE743A9C362}" type="parTrans" cxnId="{1B3E1831-E7AC-4EC4-9BBD-45F5E82E4BFD}">
      <dgm:prSet/>
      <dgm:spPr/>
      <dgm:t>
        <a:bodyPr/>
        <a:lstStyle/>
        <a:p>
          <a:endParaRPr lang="en-US"/>
        </a:p>
      </dgm:t>
    </dgm:pt>
    <dgm:pt modelId="{A661F84F-CF7B-40C2-BE54-DD0351274C29}" type="sibTrans" cxnId="{1B3E1831-E7AC-4EC4-9BBD-45F5E82E4BFD}">
      <dgm:prSet/>
      <dgm:spPr/>
      <dgm:t>
        <a:bodyPr/>
        <a:lstStyle/>
        <a:p>
          <a:endParaRPr lang="en-US"/>
        </a:p>
      </dgm:t>
    </dgm:pt>
    <dgm:pt modelId="{B36F1F7B-5884-40A2-B560-76D596489C5F}">
      <dgm:prSet/>
      <dgm:spPr/>
      <dgm:t>
        <a:bodyPr/>
        <a:lstStyle/>
        <a:p>
          <a:pPr>
            <a:lnSpc>
              <a:spcPct val="100000"/>
            </a:lnSpc>
          </a:pPr>
          <a:r>
            <a:rPr lang="en-US"/>
            <a:t>Encode categories (One-Hot, Frequency).</a:t>
          </a:r>
        </a:p>
      </dgm:t>
    </dgm:pt>
    <dgm:pt modelId="{CED6817A-82D7-4168-B6F9-5E5C99C7D94F}" type="parTrans" cxnId="{2653E0D2-C046-47CA-B483-58EF66745DC3}">
      <dgm:prSet/>
      <dgm:spPr/>
      <dgm:t>
        <a:bodyPr/>
        <a:lstStyle/>
        <a:p>
          <a:endParaRPr lang="en-US"/>
        </a:p>
      </dgm:t>
    </dgm:pt>
    <dgm:pt modelId="{FF069DD8-BFFE-4F5E-8977-B633043B565B}" type="sibTrans" cxnId="{2653E0D2-C046-47CA-B483-58EF66745DC3}">
      <dgm:prSet/>
      <dgm:spPr/>
      <dgm:t>
        <a:bodyPr/>
        <a:lstStyle/>
        <a:p>
          <a:endParaRPr lang="en-US"/>
        </a:p>
      </dgm:t>
    </dgm:pt>
    <dgm:pt modelId="{B14672A2-34E7-4CFD-95F5-A09000BFC2F8}">
      <dgm:prSet/>
      <dgm:spPr/>
      <dgm:t>
        <a:bodyPr/>
        <a:lstStyle/>
        <a:p>
          <a:pPr>
            <a:lnSpc>
              <a:spcPct val="100000"/>
            </a:lnSpc>
          </a:pPr>
          <a:r>
            <a:rPr lang="en-US"/>
            <a:t>Normalize numerical data.</a:t>
          </a:r>
        </a:p>
      </dgm:t>
    </dgm:pt>
    <dgm:pt modelId="{D47F3A88-6BED-465A-8FDF-2D450DDD0155}" type="parTrans" cxnId="{6B77E862-AA64-4274-8691-4EE9A0A857D2}">
      <dgm:prSet/>
      <dgm:spPr/>
      <dgm:t>
        <a:bodyPr/>
        <a:lstStyle/>
        <a:p>
          <a:endParaRPr lang="en-US"/>
        </a:p>
      </dgm:t>
    </dgm:pt>
    <dgm:pt modelId="{1CF1D2EB-088E-47A6-9F57-7C1E38487BE4}" type="sibTrans" cxnId="{6B77E862-AA64-4274-8691-4EE9A0A857D2}">
      <dgm:prSet/>
      <dgm:spPr/>
      <dgm:t>
        <a:bodyPr/>
        <a:lstStyle/>
        <a:p>
          <a:endParaRPr lang="en-US"/>
        </a:p>
      </dgm:t>
    </dgm:pt>
    <dgm:pt modelId="{2C54E60A-E361-4529-9982-115E015CEA09}">
      <dgm:prSet/>
      <dgm:spPr/>
      <dgm:t>
        <a:bodyPr/>
        <a:lstStyle/>
        <a:p>
          <a:pPr>
            <a:lnSpc>
              <a:spcPct val="100000"/>
            </a:lnSpc>
          </a:pPr>
          <a:r>
            <a:rPr lang="en-US"/>
            <a:t>Detect and manage outliers.</a:t>
          </a:r>
        </a:p>
      </dgm:t>
    </dgm:pt>
    <dgm:pt modelId="{E5787A55-23D8-4A3E-BE88-F7EB3982D8BC}" type="parTrans" cxnId="{430EE3B5-C19E-414E-A95C-366431B602F5}">
      <dgm:prSet/>
      <dgm:spPr/>
      <dgm:t>
        <a:bodyPr/>
        <a:lstStyle/>
        <a:p>
          <a:endParaRPr lang="en-US"/>
        </a:p>
      </dgm:t>
    </dgm:pt>
    <dgm:pt modelId="{EDF577DB-CCDE-451D-B255-3C31FCB1FB1B}" type="sibTrans" cxnId="{430EE3B5-C19E-414E-A95C-366431B602F5}">
      <dgm:prSet/>
      <dgm:spPr/>
      <dgm:t>
        <a:bodyPr/>
        <a:lstStyle/>
        <a:p>
          <a:endParaRPr lang="en-US"/>
        </a:p>
      </dgm:t>
    </dgm:pt>
    <dgm:pt modelId="{9F76C3CB-DAF8-49A2-8914-E202E62F2EC5}" type="pres">
      <dgm:prSet presAssocID="{B4F538A7-759F-4FC6-BBB5-26E2F21DB2CF}" presName="root" presStyleCnt="0">
        <dgm:presLayoutVars>
          <dgm:dir/>
          <dgm:resizeHandles val="exact"/>
        </dgm:presLayoutVars>
      </dgm:prSet>
      <dgm:spPr/>
    </dgm:pt>
    <dgm:pt modelId="{80D09ABC-7517-48F2-99BD-A8B026B8F572}" type="pres">
      <dgm:prSet presAssocID="{07424381-32CA-464D-A841-047EFB2B8615}" presName="compNode" presStyleCnt="0"/>
      <dgm:spPr/>
    </dgm:pt>
    <dgm:pt modelId="{F0FD5BD4-5C0A-45E3-9B6E-2549417C63E6}" type="pres">
      <dgm:prSet presAssocID="{07424381-32CA-464D-A841-047EFB2B8615}" presName="bgRect" presStyleLbl="bgShp" presStyleIdx="0" presStyleCnt="3"/>
      <dgm:spPr/>
    </dgm:pt>
    <dgm:pt modelId="{69BC6E1E-D96F-4BE8-BF8C-CDC229084792}" type="pres">
      <dgm:prSet presAssocID="{07424381-32CA-464D-A841-047EFB2B86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1F03E4A-EE31-4E87-8315-CBE22D352C70}" type="pres">
      <dgm:prSet presAssocID="{07424381-32CA-464D-A841-047EFB2B8615}" presName="spaceRect" presStyleCnt="0"/>
      <dgm:spPr/>
    </dgm:pt>
    <dgm:pt modelId="{5100D4C1-13CA-42C5-9283-A1F1F65F15BE}" type="pres">
      <dgm:prSet presAssocID="{07424381-32CA-464D-A841-047EFB2B8615}" presName="parTx" presStyleLbl="revTx" presStyleIdx="0" presStyleCnt="4">
        <dgm:presLayoutVars>
          <dgm:chMax val="0"/>
          <dgm:chPref val="0"/>
        </dgm:presLayoutVars>
      </dgm:prSet>
      <dgm:spPr/>
    </dgm:pt>
    <dgm:pt modelId="{8B44A6A8-FEB1-4025-A8DD-041180BB53AC}" type="pres">
      <dgm:prSet presAssocID="{96B08BFE-8FB4-4969-ADE8-DD5DAC1E8418}" presName="sibTrans" presStyleCnt="0"/>
      <dgm:spPr/>
    </dgm:pt>
    <dgm:pt modelId="{AC576375-781B-4E26-B575-FE2D482F4D4B}" type="pres">
      <dgm:prSet presAssocID="{FCBC7266-BAB7-4649-8E29-3A9F835176E6}" presName="compNode" presStyleCnt="0"/>
      <dgm:spPr/>
    </dgm:pt>
    <dgm:pt modelId="{7FC6B5A9-91CD-4DFB-9CD7-C8234A0D3C45}" type="pres">
      <dgm:prSet presAssocID="{FCBC7266-BAB7-4649-8E29-3A9F835176E6}" presName="bgRect" presStyleLbl="bgShp" presStyleIdx="1" presStyleCnt="3"/>
      <dgm:spPr/>
    </dgm:pt>
    <dgm:pt modelId="{0A45F599-22EB-445B-B784-5213036A6B15}" type="pres">
      <dgm:prSet presAssocID="{FCBC7266-BAB7-4649-8E29-3A9F835176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mbulance"/>
        </a:ext>
      </dgm:extLst>
    </dgm:pt>
    <dgm:pt modelId="{B113750B-F126-41EB-A44C-7AEF4B284FF9}" type="pres">
      <dgm:prSet presAssocID="{FCBC7266-BAB7-4649-8E29-3A9F835176E6}" presName="spaceRect" presStyleCnt="0"/>
      <dgm:spPr/>
    </dgm:pt>
    <dgm:pt modelId="{904A56C5-8720-456B-B103-C8E67EA2BAF1}" type="pres">
      <dgm:prSet presAssocID="{FCBC7266-BAB7-4649-8E29-3A9F835176E6}" presName="parTx" presStyleLbl="revTx" presStyleIdx="1" presStyleCnt="4">
        <dgm:presLayoutVars>
          <dgm:chMax val="0"/>
          <dgm:chPref val="0"/>
        </dgm:presLayoutVars>
      </dgm:prSet>
      <dgm:spPr/>
    </dgm:pt>
    <dgm:pt modelId="{2B5E08DA-C1CA-4644-8AF3-7482181ACAE5}" type="pres">
      <dgm:prSet presAssocID="{72D1066A-19EF-4284-B098-06DD92DD0033}" presName="sibTrans" presStyleCnt="0"/>
      <dgm:spPr/>
    </dgm:pt>
    <dgm:pt modelId="{7E8591AB-4D55-4103-BBEE-B82F3ED168F4}" type="pres">
      <dgm:prSet presAssocID="{1C87AA57-9E5A-451E-93E0-23BFB537F3D8}" presName="compNode" presStyleCnt="0"/>
      <dgm:spPr/>
    </dgm:pt>
    <dgm:pt modelId="{3A536590-E38F-4672-93BB-881D3F783E1D}" type="pres">
      <dgm:prSet presAssocID="{1C87AA57-9E5A-451E-93E0-23BFB537F3D8}" presName="bgRect" presStyleLbl="bgShp" presStyleIdx="2" presStyleCnt="3"/>
      <dgm:spPr/>
    </dgm:pt>
    <dgm:pt modelId="{09E81C07-D48C-4D43-A0A6-5883DDFCEF09}" type="pres">
      <dgm:prSet presAssocID="{1C87AA57-9E5A-451E-93E0-23BFB537F3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9AF7C652-5330-4C24-8C84-DF34FDEF58F4}" type="pres">
      <dgm:prSet presAssocID="{1C87AA57-9E5A-451E-93E0-23BFB537F3D8}" presName="spaceRect" presStyleCnt="0"/>
      <dgm:spPr/>
    </dgm:pt>
    <dgm:pt modelId="{551F5F44-D7EB-4CCE-A93F-86D424218880}" type="pres">
      <dgm:prSet presAssocID="{1C87AA57-9E5A-451E-93E0-23BFB537F3D8}" presName="parTx" presStyleLbl="revTx" presStyleIdx="2" presStyleCnt="4">
        <dgm:presLayoutVars>
          <dgm:chMax val="0"/>
          <dgm:chPref val="0"/>
        </dgm:presLayoutVars>
      </dgm:prSet>
      <dgm:spPr/>
    </dgm:pt>
    <dgm:pt modelId="{17C3586C-D914-458C-BBBE-C629640CE1B0}" type="pres">
      <dgm:prSet presAssocID="{1C87AA57-9E5A-451E-93E0-23BFB537F3D8}" presName="desTx" presStyleLbl="revTx" presStyleIdx="3" presStyleCnt="4">
        <dgm:presLayoutVars/>
      </dgm:prSet>
      <dgm:spPr/>
    </dgm:pt>
  </dgm:ptLst>
  <dgm:cxnLst>
    <dgm:cxn modelId="{D35AEA03-70A9-854D-8D6B-6C7DB89E22D8}" type="presOf" srcId="{B36F1F7B-5884-40A2-B560-76D596489C5F}" destId="{17C3586C-D914-458C-BBBE-C629640CE1B0}" srcOrd="0" destOrd="1" presId="urn:microsoft.com/office/officeart/2018/2/layout/IconVerticalSolidList"/>
    <dgm:cxn modelId="{5C214C09-7732-4433-BBB7-8490CB9D6181}" srcId="{B4F538A7-759F-4FC6-BBB5-26E2F21DB2CF}" destId="{FCBC7266-BAB7-4649-8E29-3A9F835176E6}" srcOrd="1" destOrd="0" parTransId="{585F1E2C-C254-4FCA-A13D-27774787A936}" sibTransId="{72D1066A-19EF-4284-B098-06DD92DD0033}"/>
    <dgm:cxn modelId="{45FB2F2A-DB64-F647-B53D-856689AA7FD4}" type="presOf" srcId="{07424381-32CA-464D-A841-047EFB2B8615}" destId="{5100D4C1-13CA-42C5-9283-A1F1F65F15BE}" srcOrd="0" destOrd="0" presId="urn:microsoft.com/office/officeart/2018/2/layout/IconVerticalSolidList"/>
    <dgm:cxn modelId="{1B3E1831-E7AC-4EC4-9BBD-45F5E82E4BFD}" srcId="{1C87AA57-9E5A-451E-93E0-23BFB537F3D8}" destId="{3A427A7F-2151-4A1A-B132-22F095F99C5D}" srcOrd="0" destOrd="0" parTransId="{35BF792F-8326-475A-9E8F-7CE743A9C362}" sibTransId="{A661F84F-CF7B-40C2-BE54-DD0351274C29}"/>
    <dgm:cxn modelId="{53373651-9916-4448-B8E7-4F9AF2162B62}" srcId="{B4F538A7-759F-4FC6-BBB5-26E2F21DB2CF}" destId="{07424381-32CA-464D-A841-047EFB2B8615}" srcOrd="0" destOrd="0" parTransId="{7AA60ED9-0C58-4F8F-9988-66937C94AB27}" sibTransId="{96B08BFE-8FB4-4969-ADE8-DD5DAC1E8418}"/>
    <dgm:cxn modelId="{6B77E862-AA64-4274-8691-4EE9A0A857D2}" srcId="{1C87AA57-9E5A-451E-93E0-23BFB537F3D8}" destId="{B14672A2-34E7-4CFD-95F5-A09000BFC2F8}" srcOrd="2" destOrd="0" parTransId="{D47F3A88-6BED-465A-8FDF-2D450DDD0155}" sibTransId="{1CF1D2EB-088E-47A6-9F57-7C1E38487BE4}"/>
    <dgm:cxn modelId="{F3E66F8A-219D-004C-8994-7655D923BC03}" type="presOf" srcId="{B14672A2-34E7-4CFD-95F5-A09000BFC2F8}" destId="{17C3586C-D914-458C-BBBE-C629640CE1B0}" srcOrd="0" destOrd="2" presId="urn:microsoft.com/office/officeart/2018/2/layout/IconVerticalSolidList"/>
    <dgm:cxn modelId="{40DE499C-69C4-45F1-92A3-C292872113F1}" srcId="{B4F538A7-759F-4FC6-BBB5-26E2F21DB2CF}" destId="{1C87AA57-9E5A-451E-93E0-23BFB537F3D8}" srcOrd="2" destOrd="0" parTransId="{52B180EE-046D-4955-B7E9-D737B1B4D7C0}" sibTransId="{3C9BEFEB-F813-4904-BDD0-E5860C030FA2}"/>
    <dgm:cxn modelId="{430EE3B5-C19E-414E-A95C-366431B602F5}" srcId="{1C87AA57-9E5A-451E-93E0-23BFB537F3D8}" destId="{2C54E60A-E361-4529-9982-115E015CEA09}" srcOrd="3" destOrd="0" parTransId="{E5787A55-23D8-4A3E-BE88-F7EB3982D8BC}" sibTransId="{EDF577DB-CCDE-451D-B255-3C31FCB1FB1B}"/>
    <dgm:cxn modelId="{6936A4C4-7067-7F42-ADB8-A4C4869D62A6}" type="presOf" srcId="{2C54E60A-E361-4529-9982-115E015CEA09}" destId="{17C3586C-D914-458C-BBBE-C629640CE1B0}" srcOrd="0" destOrd="3" presId="urn:microsoft.com/office/officeart/2018/2/layout/IconVerticalSolidList"/>
    <dgm:cxn modelId="{2653E0D2-C046-47CA-B483-58EF66745DC3}" srcId="{1C87AA57-9E5A-451E-93E0-23BFB537F3D8}" destId="{B36F1F7B-5884-40A2-B560-76D596489C5F}" srcOrd="1" destOrd="0" parTransId="{CED6817A-82D7-4168-B6F9-5E5C99C7D94F}" sibTransId="{FF069DD8-BFFE-4F5E-8977-B633043B565B}"/>
    <dgm:cxn modelId="{863D53E1-C457-9C45-9C0A-42047F2300CE}" type="presOf" srcId="{B4F538A7-759F-4FC6-BBB5-26E2F21DB2CF}" destId="{9F76C3CB-DAF8-49A2-8914-E202E62F2EC5}" srcOrd="0" destOrd="0" presId="urn:microsoft.com/office/officeart/2018/2/layout/IconVerticalSolidList"/>
    <dgm:cxn modelId="{A52913E4-386F-C945-A7F3-B544FA3C5463}" type="presOf" srcId="{FCBC7266-BAB7-4649-8E29-3A9F835176E6}" destId="{904A56C5-8720-456B-B103-C8E67EA2BAF1}" srcOrd="0" destOrd="0" presId="urn:microsoft.com/office/officeart/2018/2/layout/IconVerticalSolidList"/>
    <dgm:cxn modelId="{FFE258F1-7E73-E64D-8691-1770CE6D73E5}" type="presOf" srcId="{1C87AA57-9E5A-451E-93E0-23BFB537F3D8}" destId="{551F5F44-D7EB-4CCE-A93F-86D424218880}" srcOrd="0" destOrd="0" presId="urn:microsoft.com/office/officeart/2018/2/layout/IconVerticalSolidList"/>
    <dgm:cxn modelId="{787CA5F8-EA8C-A44D-A8E2-C85312E95748}" type="presOf" srcId="{3A427A7F-2151-4A1A-B132-22F095F99C5D}" destId="{17C3586C-D914-458C-BBBE-C629640CE1B0}" srcOrd="0" destOrd="0" presId="urn:microsoft.com/office/officeart/2018/2/layout/IconVerticalSolidList"/>
    <dgm:cxn modelId="{19CBFEC0-4371-114D-B354-ACCB5541DA6A}" type="presParOf" srcId="{9F76C3CB-DAF8-49A2-8914-E202E62F2EC5}" destId="{80D09ABC-7517-48F2-99BD-A8B026B8F572}" srcOrd="0" destOrd="0" presId="urn:microsoft.com/office/officeart/2018/2/layout/IconVerticalSolidList"/>
    <dgm:cxn modelId="{A95CB1CE-B532-BE49-9EA5-6BA85902FDD6}" type="presParOf" srcId="{80D09ABC-7517-48F2-99BD-A8B026B8F572}" destId="{F0FD5BD4-5C0A-45E3-9B6E-2549417C63E6}" srcOrd="0" destOrd="0" presId="urn:microsoft.com/office/officeart/2018/2/layout/IconVerticalSolidList"/>
    <dgm:cxn modelId="{5F616BED-2060-7749-B04A-152837FD8E72}" type="presParOf" srcId="{80D09ABC-7517-48F2-99BD-A8B026B8F572}" destId="{69BC6E1E-D96F-4BE8-BF8C-CDC229084792}" srcOrd="1" destOrd="0" presId="urn:microsoft.com/office/officeart/2018/2/layout/IconVerticalSolidList"/>
    <dgm:cxn modelId="{E8D88319-3143-5F42-9997-A4EF2821C029}" type="presParOf" srcId="{80D09ABC-7517-48F2-99BD-A8B026B8F572}" destId="{11F03E4A-EE31-4E87-8315-CBE22D352C70}" srcOrd="2" destOrd="0" presId="urn:microsoft.com/office/officeart/2018/2/layout/IconVerticalSolidList"/>
    <dgm:cxn modelId="{ADD5766B-787C-C94C-9E30-717DD2CABA93}" type="presParOf" srcId="{80D09ABC-7517-48F2-99BD-A8B026B8F572}" destId="{5100D4C1-13CA-42C5-9283-A1F1F65F15BE}" srcOrd="3" destOrd="0" presId="urn:microsoft.com/office/officeart/2018/2/layout/IconVerticalSolidList"/>
    <dgm:cxn modelId="{E29FE347-FB36-B949-BFBE-E843024E29D2}" type="presParOf" srcId="{9F76C3CB-DAF8-49A2-8914-E202E62F2EC5}" destId="{8B44A6A8-FEB1-4025-A8DD-041180BB53AC}" srcOrd="1" destOrd="0" presId="urn:microsoft.com/office/officeart/2018/2/layout/IconVerticalSolidList"/>
    <dgm:cxn modelId="{EC832F21-1777-DC48-98B3-A4AD1A3D6F6A}" type="presParOf" srcId="{9F76C3CB-DAF8-49A2-8914-E202E62F2EC5}" destId="{AC576375-781B-4E26-B575-FE2D482F4D4B}" srcOrd="2" destOrd="0" presId="urn:microsoft.com/office/officeart/2018/2/layout/IconVerticalSolidList"/>
    <dgm:cxn modelId="{6E24E334-C1A1-C14C-B942-F0490AC8258F}" type="presParOf" srcId="{AC576375-781B-4E26-B575-FE2D482F4D4B}" destId="{7FC6B5A9-91CD-4DFB-9CD7-C8234A0D3C45}" srcOrd="0" destOrd="0" presId="urn:microsoft.com/office/officeart/2018/2/layout/IconVerticalSolidList"/>
    <dgm:cxn modelId="{5BE5AFC8-C3D6-2B4F-A662-B47710369184}" type="presParOf" srcId="{AC576375-781B-4E26-B575-FE2D482F4D4B}" destId="{0A45F599-22EB-445B-B784-5213036A6B15}" srcOrd="1" destOrd="0" presId="urn:microsoft.com/office/officeart/2018/2/layout/IconVerticalSolidList"/>
    <dgm:cxn modelId="{EA8690F7-2A15-B24C-889D-C2870E2C2A52}" type="presParOf" srcId="{AC576375-781B-4E26-B575-FE2D482F4D4B}" destId="{B113750B-F126-41EB-A44C-7AEF4B284FF9}" srcOrd="2" destOrd="0" presId="urn:microsoft.com/office/officeart/2018/2/layout/IconVerticalSolidList"/>
    <dgm:cxn modelId="{86164415-474D-9A4C-9D99-BF10EB5C8A2B}" type="presParOf" srcId="{AC576375-781B-4E26-B575-FE2D482F4D4B}" destId="{904A56C5-8720-456B-B103-C8E67EA2BAF1}" srcOrd="3" destOrd="0" presId="urn:microsoft.com/office/officeart/2018/2/layout/IconVerticalSolidList"/>
    <dgm:cxn modelId="{FEA05154-D7CC-2748-BE75-828CA8BB1691}" type="presParOf" srcId="{9F76C3CB-DAF8-49A2-8914-E202E62F2EC5}" destId="{2B5E08DA-C1CA-4644-8AF3-7482181ACAE5}" srcOrd="3" destOrd="0" presId="urn:microsoft.com/office/officeart/2018/2/layout/IconVerticalSolidList"/>
    <dgm:cxn modelId="{DDA7DD7C-65B7-434F-BBCB-EC205E33F9EF}" type="presParOf" srcId="{9F76C3CB-DAF8-49A2-8914-E202E62F2EC5}" destId="{7E8591AB-4D55-4103-BBEE-B82F3ED168F4}" srcOrd="4" destOrd="0" presId="urn:microsoft.com/office/officeart/2018/2/layout/IconVerticalSolidList"/>
    <dgm:cxn modelId="{5697A285-0789-8945-99C4-4F8DC466F61F}" type="presParOf" srcId="{7E8591AB-4D55-4103-BBEE-B82F3ED168F4}" destId="{3A536590-E38F-4672-93BB-881D3F783E1D}" srcOrd="0" destOrd="0" presId="urn:microsoft.com/office/officeart/2018/2/layout/IconVerticalSolidList"/>
    <dgm:cxn modelId="{E8E7F3CB-C7E7-1946-9C16-6BD3E3CE5380}" type="presParOf" srcId="{7E8591AB-4D55-4103-BBEE-B82F3ED168F4}" destId="{09E81C07-D48C-4D43-A0A6-5883DDFCEF09}" srcOrd="1" destOrd="0" presId="urn:microsoft.com/office/officeart/2018/2/layout/IconVerticalSolidList"/>
    <dgm:cxn modelId="{FAD201B0-0018-3942-8B50-F64E8CC1324B}" type="presParOf" srcId="{7E8591AB-4D55-4103-BBEE-B82F3ED168F4}" destId="{9AF7C652-5330-4C24-8C84-DF34FDEF58F4}" srcOrd="2" destOrd="0" presId="urn:microsoft.com/office/officeart/2018/2/layout/IconVerticalSolidList"/>
    <dgm:cxn modelId="{8CE4BDD4-5905-DD4F-A7EA-004FBEA910F7}" type="presParOf" srcId="{7E8591AB-4D55-4103-BBEE-B82F3ED168F4}" destId="{551F5F44-D7EB-4CCE-A93F-86D424218880}" srcOrd="3" destOrd="0" presId="urn:microsoft.com/office/officeart/2018/2/layout/IconVerticalSolidList"/>
    <dgm:cxn modelId="{D4CD5724-AC45-6D4D-AD0C-96C4EA6FC809}" type="presParOf" srcId="{7E8591AB-4D55-4103-BBEE-B82F3ED168F4}" destId="{17C3586C-D914-458C-BBBE-C629640CE1B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9C1F79-A94F-4A8C-9EC2-1B8C2697872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1F44C2E-0399-4AF9-8EA2-F03303F4BF22}">
      <dgm:prSet/>
      <dgm:spPr/>
      <dgm:t>
        <a:bodyPr/>
        <a:lstStyle/>
        <a:p>
          <a:r>
            <a:rPr lang="en-US" b="1" dirty="0"/>
            <a:t>Categorical Variables</a:t>
          </a:r>
          <a:r>
            <a:rPr lang="en-US" dirty="0"/>
            <a:t>: Event types, human behavior, environment, task.</a:t>
          </a:r>
        </a:p>
      </dgm:t>
    </dgm:pt>
    <dgm:pt modelId="{31A37603-C745-4599-BCF2-D0F14F441A42}" type="parTrans" cxnId="{04FC7C43-DC5F-4B11-B26A-BF5C4304656A}">
      <dgm:prSet/>
      <dgm:spPr/>
      <dgm:t>
        <a:bodyPr/>
        <a:lstStyle/>
        <a:p>
          <a:endParaRPr lang="en-US"/>
        </a:p>
      </dgm:t>
    </dgm:pt>
    <dgm:pt modelId="{E2C84A93-ECDE-4F2D-A62D-FFC178DB2AFC}" type="sibTrans" cxnId="{04FC7C43-DC5F-4B11-B26A-BF5C4304656A}">
      <dgm:prSet/>
      <dgm:spPr/>
      <dgm:t>
        <a:bodyPr/>
        <a:lstStyle/>
        <a:p>
          <a:endParaRPr lang="en-US"/>
        </a:p>
      </dgm:t>
    </dgm:pt>
    <dgm:pt modelId="{B90A761A-C2D3-44AC-9BCA-6CE87AF749CA}">
      <dgm:prSet/>
      <dgm:spPr/>
      <dgm:t>
        <a:bodyPr/>
        <a:lstStyle/>
        <a:p>
          <a:r>
            <a:rPr lang="en-US" b="1"/>
            <a:t>Numerical Variables</a:t>
          </a:r>
          <a:r>
            <a:rPr lang="en-US"/>
            <a:t>: Fall height, cost.</a:t>
          </a:r>
        </a:p>
      </dgm:t>
    </dgm:pt>
    <dgm:pt modelId="{990CA350-4EA0-488A-B748-A7B9EB4B1DE5}" type="parTrans" cxnId="{5019D906-78DF-439E-9785-1522C989BF93}">
      <dgm:prSet/>
      <dgm:spPr/>
      <dgm:t>
        <a:bodyPr/>
        <a:lstStyle/>
        <a:p>
          <a:endParaRPr lang="en-US"/>
        </a:p>
      </dgm:t>
    </dgm:pt>
    <dgm:pt modelId="{792C6D75-595D-410C-A4CA-F7660B11BBAF}" type="sibTrans" cxnId="{5019D906-78DF-439E-9785-1522C989BF93}">
      <dgm:prSet/>
      <dgm:spPr/>
      <dgm:t>
        <a:bodyPr/>
        <a:lstStyle/>
        <a:p>
          <a:endParaRPr lang="en-US"/>
        </a:p>
      </dgm:t>
    </dgm:pt>
    <dgm:pt modelId="{92E26A4C-78FE-435D-8C4F-EE20D3D6C27F}">
      <dgm:prSet/>
      <dgm:spPr/>
      <dgm:t>
        <a:bodyPr/>
        <a:lstStyle/>
        <a:p>
          <a:r>
            <a:rPr lang="en-US" b="1"/>
            <a:t>Correlation</a:t>
          </a:r>
          <a:r>
            <a:rPr lang="en-US"/>
            <a:t>: Checked between numerical attributes.</a:t>
          </a:r>
        </a:p>
      </dgm:t>
    </dgm:pt>
    <dgm:pt modelId="{F87EDF5F-C288-4BE8-BD53-465212ECF034}" type="parTrans" cxnId="{06BD79D9-47DD-4D16-8959-AD0B9E16361D}">
      <dgm:prSet/>
      <dgm:spPr/>
      <dgm:t>
        <a:bodyPr/>
        <a:lstStyle/>
        <a:p>
          <a:endParaRPr lang="en-US"/>
        </a:p>
      </dgm:t>
    </dgm:pt>
    <dgm:pt modelId="{649878F4-97C7-49C3-80DC-BD76F3E81953}" type="sibTrans" cxnId="{06BD79D9-47DD-4D16-8959-AD0B9E16361D}">
      <dgm:prSet/>
      <dgm:spPr/>
      <dgm:t>
        <a:bodyPr/>
        <a:lstStyle/>
        <a:p>
          <a:endParaRPr lang="en-US"/>
        </a:p>
      </dgm:t>
    </dgm:pt>
    <dgm:pt modelId="{59F00E22-B304-4C03-A919-A64DF273B9E4}">
      <dgm:prSet/>
      <dgm:spPr/>
      <dgm:t>
        <a:bodyPr/>
        <a:lstStyle/>
        <a:p>
          <a:r>
            <a:rPr lang="en-US" b="1"/>
            <a:t>Target Analysis</a:t>
          </a:r>
          <a:r>
            <a:rPr lang="en-US"/>
            <a:t>: Severity distribution vs. other variables.</a:t>
          </a:r>
        </a:p>
      </dgm:t>
    </dgm:pt>
    <dgm:pt modelId="{8A9A91F2-5BD4-4FD4-A95A-7C447B4D90D3}" type="parTrans" cxnId="{47335D93-1EC1-47B6-A0A1-9F98F243A4EA}">
      <dgm:prSet/>
      <dgm:spPr/>
      <dgm:t>
        <a:bodyPr/>
        <a:lstStyle/>
        <a:p>
          <a:endParaRPr lang="en-US"/>
        </a:p>
      </dgm:t>
    </dgm:pt>
    <dgm:pt modelId="{E033AB24-1621-48D1-AD31-8699935F1F56}" type="sibTrans" cxnId="{47335D93-1EC1-47B6-A0A1-9F98F243A4EA}">
      <dgm:prSet/>
      <dgm:spPr/>
      <dgm:t>
        <a:bodyPr/>
        <a:lstStyle/>
        <a:p>
          <a:endParaRPr lang="en-US"/>
        </a:p>
      </dgm:t>
    </dgm:pt>
    <dgm:pt modelId="{8470DBD8-6B21-0A42-9EC9-3FDCC55E0D76}" type="pres">
      <dgm:prSet presAssocID="{E49C1F79-A94F-4A8C-9EC2-1B8C2697872B}" presName="hierChild1" presStyleCnt="0">
        <dgm:presLayoutVars>
          <dgm:chPref val="1"/>
          <dgm:dir/>
          <dgm:animOne val="branch"/>
          <dgm:animLvl val="lvl"/>
          <dgm:resizeHandles/>
        </dgm:presLayoutVars>
      </dgm:prSet>
      <dgm:spPr/>
    </dgm:pt>
    <dgm:pt modelId="{CF109F98-A3F6-DF49-AFBB-EB46082EAA7F}" type="pres">
      <dgm:prSet presAssocID="{31F44C2E-0399-4AF9-8EA2-F03303F4BF22}" presName="hierRoot1" presStyleCnt="0"/>
      <dgm:spPr/>
    </dgm:pt>
    <dgm:pt modelId="{39234061-5537-0F4E-9B82-34D5107E5611}" type="pres">
      <dgm:prSet presAssocID="{31F44C2E-0399-4AF9-8EA2-F03303F4BF22}" presName="composite" presStyleCnt="0"/>
      <dgm:spPr/>
    </dgm:pt>
    <dgm:pt modelId="{D853017D-2B09-3848-86D0-19B420320CDA}" type="pres">
      <dgm:prSet presAssocID="{31F44C2E-0399-4AF9-8EA2-F03303F4BF22}" presName="background" presStyleLbl="node0" presStyleIdx="0" presStyleCnt="4"/>
      <dgm:spPr/>
    </dgm:pt>
    <dgm:pt modelId="{168D5574-EE94-CB4A-BF9B-A281B6413E01}" type="pres">
      <dgm:prSet presAssocID="{31F44C2E-0399-4AF9-8EA2-F03303F4BF22}" presName="text" presStyleLbl="fgAcc0" presStyleIdx="0" presStyleCnt="4">
        <dgm:presLayoutVars>
          <dgm:chPref val="3"/>
        </dgm:presLayoutVars>
      </dgm:prSet>
      <dgm:spPr/>
    </dgm:pt>
    <dgm:pt modelId="{61A6ED70-51C7-044C-87A0-D8C2F7E6F5CC}" type="pres">
      <dgm:prSet presAssocID="{31F44C2E-0399-4AF9-8EA2-F03303F4BF22}" presName="hierChild2" presStyleCnt="0"/>
      <dgm:spPr/>
    </dgm:pt>
    <dgm:pt modelId="{012D7A3C-D59D-C445-9696-48B976D980C3}" type="pres">
      <dgm:prSet presAssocID="{B90A761A-C2D3-44AC-9BCA-6CE87AF749CA}" presName="hierRoot1" presStyleCnt="0"/>
      <dgm:spPr/>
    </dgm:pt>
    <dgm:pt modelId="{2E79E65F-D9AF-EF40-B614-F281D0491FBA}" type="pres">
      <dgm:prSet presAssocID="{B90A761A-C2D3-44AC-9BCA-6CE87AF749CA}" presName="composite" presStyleCnt="0"/>
      <dgm:spPr/>
    </dgm:pt>
    <dgm:pt modelId="{05F51E83-8338-CD40-AB1E-305739B919CA}" type="pres">
      <dgm:prSet presAssocID="{B90A761A-C2D3-44AC-9BCA-6CE87AF749CA}" presName="background" presStyleLbl="node0" presStyleIdx="1" presStyleCnt="4"/>
      <dgm:spPr/>
    </dgm:pt>
    <dgm:pt modelId="{849A85CE-5F03-964D-B9C1-F7BE78928DEB}" type="pres">
      <dgm:prSet presAssocID="{B90A761A-C2D3-44AC-9BCA-6CE87AF749CA}" presName="text" presStyleLbl="fgAcc0" presStyleIdx="1" presStyleCnt="4">
        <dgm:presLayoutVars>
          <dgm:chPref val="3"/>
        </dgm:presLayoutVars>
      </dgm:prSet>
      <dgm:spPr/>
    </dgm:pt>
    <dgm:pt modelId="{5A34BB8E-7D99-3B46-AB51-24A304CB56D3}" type="pres">
      <dgm:prSet presAssocID="{B90A761A-C2D3-44AC-9BCA-6CE87AF749CA}" presName="hierChild2" presStyleCnt="0"/>
      <dgm:spPr/>
    </dgm:pt>
    <dgm:pt modelId="{2F76ABB9-F328-574A-8EE9-7D2ED6A0128B}" type="pres">
      <dgm:prSet presAssocID="{92E26A4C-78FE-435D-8C4F-EE20D3D6C27F}" presName="hierRoot1" presStyleCnt="0"/>
      <dgm:spPr/>
    </dgm:pt>
    <dgm:pt modelId="{B13AF479-25DC-A84B-B715-C92168DAB1CF}" type="pres">
      <dgm:prSet presAssocID="{92E26A4C-78FE-435D-8C4F-EE20D3D6C27F}" presName="composite" presStyleCnt="0"/>
      <dgm:spPr/>
    </dgm:pt>
    <dgm:pt modelId="{F1DA211C-E7D4-DB4A-B478-4D30036BDDEB}" type="pres">
      <dgm:prSet presAssocID="{92E26A4C-78FE-435D-8C4F-EE20D3D6C27F}" presName="background" presStyleLbl="node0" presStyleIdx="2" presStyleCnt="4"/>
      <dgm:spPr/>
    </dgm:pt>
    <dgm:pt modelId="{CC141ED2-B431-DF41-841A-A6390F5BFA11}" type="pres">
      <dgm:prSet presAssocID="{92E26A4C-78FE-435D-8C4F-EE20D3D6C27F}" presName="text" presStyleLbl="fgAcc0" presStyleIdx="2" presStyleCnt="4">
        <dgm:presLayoutVars>
          <dgm:chPref val="3"/>
        </dgm:presLayoutVars>
      </dgm:prSet>
      <dgm:spPr/>
    </dgm:pt>
    <dgm:pt modelId="{464A11F3-E972-DC40-97F2-559CB473C8DC}" type="pres">
      <dgm:prSet presAssocID="{92E26A4C-78FE-435D-8C4F-EE20D3D6C27F}" presName="hierChild2" presStyleCnt="0"/>
      <dgm:spPr/>
    </dgm:pt>
    <dgm:pt modelId="{63E452F3-F3D8-4D42-9B92-BE2285C0BF88}" type="pres">
      <dgm:prSet presAssocID="{59F00E22-B304-4C03-A919-A64DF273B9E4}" presName="hierRoot1" presStyleCnt="0"/>
      <dgm:spPr/>
    </dgm:pt>
    <dgm:pt modelId="{62703B8B-AD22-154E-8281-D9B15FE7212B}" type="pres">
      <dgm:prSet presAssocID="{59F00E22-B304-4C03-A919-A64DF273B9E4}" presName="composite" presStyleCnt="0"/>
      <dgm:spPr/>
    </dgm:pt>
    <dgm:pt modelId="{8BBC7DFE-E346-4442-B8C4-EAD6F0C08287}" type="pres">
      <dgm:prSet presAssocID="{59F00E22-B304-4C03-A919-A64DF273B9E4}" presName="background" presStyleLbl="node0" presStyleIdx="3" presStyleCnt="4"/>
      <dgm:spPr/>
    </dgm:pt>
    <dgm:pt modelId="{E4AE214A-59DF-2C41-A5FC-F99BFA49FFD6}" type="pres">
      <dgm:prSet presAssocID="{59F00E22-B304-4C03-A919-A64DF273B9E4}" presName="text" presStyleLbl="fgAcc0" presStyleIdx="3" presStyleCnt="4">
        <dgm:presLayoutVars>
          <dgm:chPref val="3"/>
        </dgm:presLayoutVars>
      </dgm:prSet>
      <dgm:spPr/>
    </dgm:pt>
    <dgm:pt modelId="{9BDD8EC1-DAE3-3040-8CF3-243C21CBC07D}" type="pres">
      <dgm:prSet presAssocID="{59F00E22-B304-4C03-A919-A64DF273B9E4}" presName="hierChild2" presStyleCnt="0"/>
      <dgm:spPr/>
    </dgm:pt>
  </dgm:ptLst>
  <dgm:cxnLst>
    <dgm:cxn modelId="{5019D906-78DF-439E-9785-1522C989BF93}" srcId="{E49C1F79-A94F-4A8C-9EC2-1B8C2697872B}" destId="{B90A761A-C2D3-44AC-9BCA-6CE87AF749CA}" srcOrd="1" destOrd="0" parTransId="{990CA350-4EA0-488A-B748-A7B9EB4B1DE5}" sibTransId="{792C6D75-595D-410C-A4CA-F7660B11BBAF}"/>
    <dgm:cxn modelId="{F23CB613-B552-0848-846B-4A9B56BAD8D9}" type="presOf" srcId="{31F44C2E-0399-4AF9-8EA2-F03303F4BF22}" destId="{168D5574-EE94-CB4A-BF9B-A281B6413E01}" srcOrd="0" destOrd="0" presId="urn:microsoft.com/office/officeart/2005/8/layout/hierarchy1"/>
    <dgm:cxn modelId="{04FC7C43-DC5F-4B11-B26A-BF5C4304656A}" srcId="{E49C1F79-A94F-4A8C-9EC2-1B8C2697872B}" destId="{31F44C2E-0399-4AF9-8EA2-F03303F4BF22}" srcOrd="0" destOrd="0" parTransId="{31A37603-C745-4599-BCF2-D0F14F441A42}" sibTransId="{E2C84A93-ECDE-4F2D-A62D-FFC178DB2AFC}"/>
    <dgm:cxn modelId="{04BB215E-DCC1-2147-8F82-9689CF27C650}" type="presOf" srcId="{B90A761A-C2D3-44AC-9BCA-6CE87AF749CA}" destId="{849A85CE-5F03-964D-B9C1-F7BE78928DEB}" srcOrd="0" destOrd="0" presId="urn:microsoft.com/office/officeart/2005/8/layout/hierarchy1"/>
    <dgm:cxn modelId="{47335D93-1EC1-47B6-A0A1-9F98F243A4EA}" srcId="{E49C1F79-A94F-4A8C-9EC2-1B8C2697872B}" destId="{59F00E22-B304-4C03-A919-A64DF273B9E4}" srcOrd="3" destOrd="0" parTransId="{8A9A91F2-5BD4-4FD4-A95A-7C447B4D90D3}" sibTransId="{E033AB24-1621-48D1-AD31-8699935F1F56}"/>
    <dgm:cxn modelId="{F01AC2CE-5924-0740-9478-09A52BDC317A}" type="presOf" srcId="{E49C1F79-A94F-4A8C-9EC2-1B8C2697872B}" destId="{8470DBD8-6B21-0A42-9EC9-3FDCC55E0D76}" srcOrd="0" destOrd="0" presId="urn:microsoft.com/office/officeart/2005/8/layout/hierarchy1"/>
    <dgm:cxn modelId="{06BD79D9-47DD-4D16-8959-AD0B9E16361D}" srcId="{E49C1F79-A94F-4A8C-9EC2-1B8C2697872B}" destId="{92E26A4C-78FE-435D-8C4F-EE20D3D6C27F}" srcOrd="2" destOrd="0" parTransId="{F87EDF5F-C288-4BE8-BD53-465212ECF034}" sibTransId="{649878F4-97C7-49C3-80DC-BD76F3E81953}"/>
    <dgm:cxn modelId="{ADF2F4DE-E77E-0D48-B1C8-DB3575C3FE10}" type="presOf" srcId="{92E26A4C-78FE-435D-8C4F-EE20D3D6C27F}" destId="{CC141ED2-B431-DF41-841A-A6390F5BFA11}" srcOrd="0" destOrd="0" presId="urn:microsoft.com/office/officeart/2005/8/layout/hierarchy1"/>
    <dgm:cxn modelId="{794B11F8-4376-294C-9B4D-79B730DA862C}" type="presOf" srcId="{59F00E22-B304-4C03-A919-A64DF273B9E4}" destId="{E4AE214A-59DF-2C41-A5FC-F99BFA49FFD6}" srcOrd="0" destOrd="0" presId="urn:microsoft.com/office/officeart/2005/8/layout/hierarchy1"/>
    <dgm:cxn modelId="{DF265696-0A3F-714C-A69D-19B63828EB65}" type="presParOf" srcId="{8470DBD8-6B21-0A42-9EC9-3FDCC55E0D76}" destId="{CF109F98-A3F6-DF49-AFBB-EB46082EAA7F}" srcOrd="0" destOrd="0" presId="urn:microsoft.com/office/officeart/2005/8/layout/hierarchy1"/>
    <dgm:cxn modelId="{520BAE29-3E4E-2140-9E27-715375442EDE}" type="presParOf" srcId="{CF109F98-A3F6-DF49-AFBB-EB46082EAA7F}" destId="{39234061-5537-0F4E-9B82-34D5107E5611}" srcOrd="0" destOrd="0" presId="urn:microsoft.com/office/officeart/2005/8/layout/hierarchy1"/>
    <dgm:cxn modelId="{6990A987-AF5F-584B-B572-88EC5C2B6882}" type="presParOf" srcId="{39234061-5537-0F4E-9B82-34D5107E5611}" destId="{D853017D-2B09-3848-86D0-19B420320CDA}" srcOrd="0" destOrd="0" presId="urn:microsoft.com/office/officeart/2005/8/layout/hierarchy1"/>
    <dgm:cxn modelId="{1383A996-E576-964C-BD92-12CD2D38CCA5}" type="presParOf" srcId="{39234061-5537-0F4E-9B82-34D5107E5611}" destId="{168D5574-EE94-CB4A-BF9B-A281B6413E01}" srcOrd="1" destOrd="0" presId="urn:microsoft.com/office/officeart/2005/8/layout/hierarchy1"/>
    <dgm:cxn modelId="{E3F4E03D-7C44-5247-9047-79BD0B36B90E}" type="presParOf" srcId="{CF109F98-A3F6-DF49-AFBB-EB46082EAA7F}" destId="{61A6ED70-51C7-044C-87A0-D8C2F7E6F5CC}" srcOrd="1" destOrd="0" presId="urn:microsoft.com/office/officeart/2005/8/layout/hierarchy1"/>
    <dgm:cxn modelId="{89E4BDF7-5C03-1C45-9B24-28342F856DED}" type="presParOf" srcId="{8470DBD8-6B21-0A42-9EC9-3FDCC55E0D76}" destId="{012D7A3C-D59D-C445-9696-48B976D980C3}" srcOrd="1" destOrd="0" presId="urn:microsoft.com/office/officeart/2005/8/layout/hierarchy1"/>
    <dgm:cxn modelId="{C9608F5D-A171-5D46-9A5E-ADC91DF337AD}" type="presParOf" srcId="{012D7A3C-D59D-C445-9696-48B976D980C3}" destId="{2E79E65F-D9AF-EF40-B614-F281D0491FBA}" srcOrd="0" destOrd="0" presId="urn:microsoft.com/office/officeart/2005/8/layout/hierarchy1"/>
    <dgm:cxn modelId="{62058A7F-41B3-2641-9ED7-D13C0D4475CA}" type="presParOf" srcId="{2E79E65F-D9AF-EF40-B614-F281D0491FBA}" destId="{05F51E83-8338-CD40-AB1E-305739B919CA}" srcOrd="0" destOrd="0" presId="urn:microsoft.com/office/officeart/2005/8/layout/hierarchy1"/>
    <dgm:cxn modelId="{4706EED5-8EF6-6B46-8C68-C05365AB0421}" type="presParOf" srcId="{2E79E65F-D9AF-EF40-B614-F281D0491FBA}" destId="{849A85CE-5F03-964D-B9C1-F7BE78928DEB}" srcOrd="1" destOrd="0" presId="urn:microsoft.com/office/officeart/2005/8/layout/hierarchy1"/>
    <dgm:cxn modelId="{168D71F6-0DE6-4E47-BA85-E77A05F64A4C}" type="presParOf" srcId="{012D7A3C-D59D-C445-9696-48B976D980C3}" destId="{5A34BB8E-7D99-3B46-AB51-24A304CB56D3}" srcOrd="1" destOrd="0" presId="urn:microsoft.com/office/officeart/2005/8/layout/hierarchy1"/>
    <dgm:cxn modelId="{A860802A-0C7D-EE40-B64D-91836448A684}" type="presParOf" srcId="{8470DBD8-6B21-0A42-9EC9-3FDCC55E0D76}" destId="{2F76ABB9-F328-574A-8EE9-7D2ED6A0128B}" srcOrd="2" destOrd="0" presId="urn:microsoft.com/office/officeart/2005/8/layout/hierarchy1"/>
    <dgm:cxn modelId="{B0ED959B-8B7F-3645-B3A4-A9609616FB06}" type="presParOf" srcId="{2F76ABB9-F328-574A-8EE9-7D2ED6A0128B}" destId="{B13AF479-25DC-A84B-B715-C92168DAB1CF}" srcOrd="0" destOrd="0" presId="urn:microsoft.com/office/officeart/2005/8/layout/hierarchy1"/>
    <dgm:cxn modelId="{1D573E60-3484-514A-99F1-0D8BAA9B7910}" type="presParOf" srcId="{B13AF479-25DC-A84B-B715-C92168DAB1CF}" destId="{F1DA211C-E7D4-DB4A-B478-4D30036BDDEB}" srcOrd="0" destOrd="0" presId="urn:microsoft.com/office/officeart/2005/8/layout/hierarchy1"/>
    <dgm:cxn modelId="{2519C8F4-3C56-524D-9809-70C2B66ED61A}" type="presParOf" srcId="{B13AF479-25DC-A84B-B715-C92168DAB1CF}" destId="{CC141ED2-B431-DF41-841A-A6390F5BFA11}" srcOrd="1" destOrd="0" presId="urn:microsoft.com/office/officeart/2005/8/layout/hierarchy1"/>
    <dgm:cxn modelId="{8E30D41E-8F6D-B545-8C41-7111C893B894}" type="presParOf" srcId="{2F76ABB9-F328-574A-8EE9-7D2ED6A0128B}" destId="{464A11F3-E972-DC40-97F2-559CB473C8DC}" srcOrd="1" destOrd="0" presId="urn:microsoft.com/office/officeart/2005/8/layout/hierarchy1"/>
    <dgm:cxn modelId="{8B24916A-D562-E542-A063-971F46927627}" type="presParOf" srcId="{8470DBD8-6B21-0A42-9EC9-3FDCC55E0D76}" destId="{63E452F3-F3D8-4D42-9B92-BE2285C0BF88}" srcOrd="3" destOrd="0" presId="urn:microsoft.com/office/officeart/2005/8/layout/hierarchy1"/>
    <dgm:cxn modelId="{80F4D17B-57C2-0548-8515-CB1D493B6DBF}" type="presParOf" srcId="{63E452F3-F3D8-4D42-9B92-BE2285C0BF88}" destId="{62703B8B-AD22-154E-8281-D9B15FE7212B}" srcOrd="0" destOrd="0" presId="urn:microsoft.com/office/officeart/2005/8/layout/hierarchy1"/>
    <dgm:cxn modelId="{7F670A6A-8C24-BA44-AAB3-CC2B0283361B}" type="presParOf" srcId="{62703B8B-AD22-154E-8281-D9B15FE7212B}" destId="{8BBC7DFE-E346-4442-B8C4-EAD6F0C08287}" srcOrd="0" destOrd="0" presId="urn:microsoft.com/office/officeart/2005/8/layout/hierarchy1"/>
    <dgm:cxn modelId="{45052BB5-F6E2-6540-84AE-CB5CDFC42D66}" type="presParOf" srcId="{62703B8B-AD22-154E-8281-D9B15FE7212B}" destId="{E4AE214A-59DF-2C41-A5FC-F99BFA49FFD6}" srcOrd="1" destOrd="0" presId="urn:microsoft.com/office/officeart/2005/8/layout/hierarchy1"/>
    <dgm:cxn modelId="{167BCA1F-CA7E-C449-AF67-4BAA36D01BBC}" type="presParOf" srcId="{63E452F3-F3D8-4D42-9B92-BE2285C0BF88}" destId="{9BDD8EC1-DAE3-3040-8CF3-243C21CBC07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124F87-C3CB-4AD7-A55F-1BD50F48C3C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80F1C91-1A08-43FA-84C6-7F58B10AA7E6}">
      <dgm:prSet/>
      <dgm:spPr/>
      <dgm:t>
        <a:bodyPr/>
        <a:lstStyle/>
        <a:p>
          <a:pPr>
            <a:lnSpc>
              <a:spcPct val="100000"/>
            </a:lnSpc>
          </a:pPr>
          <a:r>
            <a:rPr lang="en-US"/>
            <a:t>Applied multiple models: Logistic Regression, Random Forest, SVM, KNN, XGBoost, LightGBM, CatBoost.</a:t>
          </a:r>
        </a:p>
      </dgm:t>
    </dgm:pt>
    <dgm:pt modelId="{4F78FAAF-DC3D-441E-B2EA-E48B87B28A6F}" type="parTrans" cxnId="{54F41B85-84FD-4855-AA43-AA00606B04C7}">
      <dgm:prSet/>
      <dgm:spPr/>
      <dgm:t>
        <a:bodyPr/>
        <a:lstStyle/>
        <a:p>
          <a:endParaRPr lang="en-US"/>
        </a:p>
      </dgm:t>
    </dgm:pt>
    <dgm:pt modelId="{772A92C5-4F9C-4E6E-A897-974B099CFEED}" type="sibTrans" cxnId="{54F41B85-84FD-4855-AA43-AA00606B04C7}">
      <dgm:prSet/>
      <dgm:spPr/>
      <dgm:t>
        <a:bodyPr/>
        <a:lstStyle/>
        <a:p>
          <a:pPr>
            <a:lnSpc>
              <a:spcPct val="100000"/>
            </a:lnSpc>
          </a:pPr>
          <a:endParaRPr lang="en-US"/>
        </a:p>
      </dgm:t>
    </dgm:pt>
    <dgm:pt modelId="{2B0A2D8C-C82D-442A-9B3B-19EA5B63CA99}">
      <dgm:prSet/>
      <dgm:spPr/>
      <dgm:t>
        <a:bodyPr/>
        <a:lstStyle/>
        <a:p>
          <a:pPr>
            <a:lnSpc>
              <a:spcPct val="100000"/>
            </a:lnSpc>
          </a:pPr>
          <a:r>
            <a:rPr lang="en-US"/>
            <a:t>Models evaluated using accuracy, precision, recall, F1-score.</a:t>
          </a:r>
        </a:p>
      </dgm:t>
    </dgm:pt>
    <dgm:pt modelId="{60EB0FB2-7308-4A74-AE99-C2F5996BBA57}" type="parTrans" cxnId="{341D42D5-3C8B-4ED6-9901-BA4ABB20A904}">
      <dgm:prSet/>
      <dgm:spPr/>
      <dgm:t>
        <a:bodyPr/>
        <a:lstStyle/>
        <a:p>
          <a:endParaRPr lang="en-US"/>
        </a:p>
      </dgm:t>
    </dgm:pt>
    <dgm:pt modelId="{0426F6D5-FC05-4874-81B5-DDF863CD6AFF}" type="sibTrans" cxnId="{341D42D5-3C8B-4ED6-9901-BA4ABB20A904}">
      <dgm:prSet/>
      <dgm:spPr/>
      <dgm:t>
        <a:bodyPr/>
        <a:lstStyle/>
        <a:p>
          <a:pPr>
            <a:lnSpc>
              <a:spcPct val="100000"/>
            </a:lnSpc>
          </a:pPr>
          <a:endParaRPr lang="en-US"/>
        </a:p>
      </dgm:t>
    </dgm:pt>
    <dgm:pt modelId="{313D5DBA-11AB-44DB-B4B5-675858562ABD}">
      <dgm:prSet/>
      <dgm:spPr/>
      <dgm:t>
        <a:bodyPr/>
        <a:lstStyle/>
        <a:p>
          <a:pPr>
            <a:lnSpc>
              <a:spcPct val="100000"/>
            </a:lnSpc>
          </a:pPr>
          <a:r>
            <a:rPr lang="en-US"/>
            <a:t>Hyperparameters optimized for each model.</a:t>
          </a:r>
        </a:p>
      </dgm:t>
    </dgm:pt>
    <dgm:pt modelId="{8D06A7A0-70D1-41AC-95C3-C706537B0B2E}" type="parTrans" cxnId="{CC72D021-3B59-429C-B1B2-6FE9BBA25A43}">
      <dgm:prSet/>
      <dgm:spPr/>
      <dgm:t>
        <a:bodyPr/>
        <a:lstStyle/>
        <a:p>
          <a:endParaRPr lang="en-US"/>
        </a:p>
      </dgm:t>
    </dgm:pt>
    <dgm:pt modelId="{ED94E09A-AB37-41D5-AC76-5A4E5F39EE0A}" type="sibTrans" cxnId="{CC72D021-3B59-429C-B1B2-6FE9BBA25A43}">
      <dgm:prSet/>
      <dgm:spPr/>
      <dgm:t>
        <a:bodyPr/>
        <a:lstStyle/>
        <a:p>
          <a:pPr>
            <a:lnSpc>
              <a:spcPct val="100000"/>
            </a:lnSpc>
          </a:pPr>
          <a:endParaRPr lang="en-US"/>
        </a:p>
      </dgm:t>
    </dgm:pt>
    <dgm:pt modelId="{03030B1B-983D-42F8-B4B0-01AD59B1D38A}">
      <dgm:prSet/>
      <dgm:spPr/>
      <dgm:t>
        <a:bodyPr/>
        <a:lstStyle/>
        <a:p>
          <a:pPr>
            <a:lnSpc>
              <a:spcPct val="100000"/>
            </a:lnSpc>
          </a:pPr>
          <a:r>
            <a:rPr lang="en-US"/>
            <a:t>Visual evaluation: ROC, AUC, PR curves.</a:t>
          </a:r>
          <a:endParaRPr lang="en-US" dirty="0"/>
        </a:p>
      </dgm:t>
    </dgm:pt>
    <dgm:pt modelId="{99DCBF51-2293-4BDD-97C4-82F54050C639}" type="parTrans" cxnId="{8F2E77C7-7C8E-4B77-A8CB-413A9866ABED}">
      <dgm:prSet/>
      <dgm:spPr/>
      <dgm:t>
        <a:bodyPr/>
        <a:lstStyle/>
        <a:p>
          <a:endParaRPr lang="en-US"/>
        </a:p>
      </dgm:t>
    </dgm:pt>
    <dgm:pt modelId="{CD64AAEE-6FB7-4AD4-B7C0-AACDE285BCF7}" type="sibTrans" cxnId="{8F2E77C7-7C8E-4B77-A8CB-413A9866ABED}">
      <dgm:prSet/>
      <dgm:spPr/>
      <dgm:t>
        <a:bodyPr/>
        <a:lstStyle/>
        <a:p>
          <a:pPr>
            <a:lnSpc>
              <a:spcPct val="100000"/>
            </a:lnSpc>
          </a:pPr>
          <a:endParaRPr lang="en-US"/>
        </a:p>
      </dgm:t>
    </dgm:pt>
    <dgm:pt modelId="{0D29A29D-EF1F-E049-9EC6-298E69638AEC}">
      <dgm:prSet/>
      <dgm:spPr/>
      <dgm:t>
        <a:bodyPr/>
        <a:lstStyle/>
        <a:p>
          <a:pPr>
            <a:lnSpc>
              <a:spcPct val="100000"/>
            </a:lnSpc>
          </a:pPr>
          <a:r>
            <a:rPr lang="en-US"/>
            <a:t>Generative AI: OpenAI GPT used for safety report generation.</a:t>
          </a:r>
          <a:endParaRPr lang="en-US" dirty="0"/>
        </a:p>
      </dgm:t>
    </dgm:pt>
    <dgm:pt modelId="{94975CB1-05D5-4542-AFAB-E8DE484F44DE}" type="parTrans" cxnId="{DAEB5E16-0AA6-FF44-986B-4F82E653F912}">
      <dgm:prSet/>
      <dgm:spPr/>
      <dgm:t>
        <a:bodyPr/>
        <a:lstStyle/>
        <a:p>
          <a:endParaRPr lang="en-US"/>
        </a:p>
      </dgm:t>
    </dgm:pt>
    <dgm:pt modelId="{FB748E16-AECA-4647-856C-8AA58B92FBB4}" type="sibTrans" cxnId="{DAEB5E16-0AA6-FF44-986B-4F82E653F912}">
      <dgm:prSet/>
      <dgm:spPr/>
      <dgm:t>
        <a:bodyPr/>
        <a:lstStyle/>
        <a:p>
          <a:endParaRPr lang="en-US"/>
        </a:p>
      </dgm:t>
    </dgm:pt>
    <dgm:pt modelId="{C6AE98F2-92B5-47FC-966D-D912EB620BFD}" type="pres">
      <dgm:prSet presAssocID="{8E124F87-C3CB-4AD7-A55F-1BD50F48C3CA}" presName="root" presStyleCnt="0">
        <dgm:presLayoutVars>
          <dgm:dir/>
          <dgm:resizeHandles val="exact"/>
        </dgm:presLayoutVars>
      </dgm:prSet>
      <dgm:spPr/>
    </dgm:pt>
    <dgm:pt modelId="{9BC6A48D-72E3-40D1-9A1F-C60C25692514}" type="pres">
      <dgm:prSet presAssocID="{F80F1C91-1A08-43FA-84C6-7F58B10AA7E6}" presName="compNode" presStyleCnt="0"/>
      <dgm:spPr/>
    </dgm:pt>
    <dgm:pt modelId="{A6B6DFC5-4206-49D9-BD99-5AEDE2D71E63}" type="pres">
      <dgm:prSet presAssocID="{F80F1C91-1A08-43FA-84C6-7F58B10AA7E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7C61B979-F0EA-4CA5-9120-FDCEF673C0E9}" type="pres">
      <dgm:prSet presAssocID="{F80F1C91-1A08-43FA-84C6-7F58B10AA7E6}" presName="spaceRect" presStyleCnt="0"/>
      <dgm:spPr/>
    </dgm:pt>
    <dgm:pt modelId="{DFFF9CD6-0D0A-4B07-B262-49706FC5FC9A}" type="pres">
      <dgm:prSet presAssocID="{F80F1C91-1A08-43FA-84C6-7F58B10AA7E6}" presName="textRect" presStyleLbl="revTx" presStyleIdx="0" presStyleCnt="5">
        <dgm:presLayoutVars>
          <dgm:chMax val="1"/>
          <dgm:chPref val="1"/>
        </dgm:presLayoutVars>
      </dgm:prSet>
      <dgm:spPr/>
    </dgm:pt>
    <dgm:pt modelId="{7FFBBB38-B976-4BF6-BD5D-B7DBE2F83E6D}" type="pres">
      <dgm:prSet presAssocID="{772A92C5-4F9C-4E6E-A897-974B099CFEED}" presName="sibTrans" presStyleCnt="0"/>
      <dgm:spPr/>
    </dgm:pt>
    <dgm:pt modelId="{89B6FA81-90BC-4673-AB27-36BBC72AF17F}" type="pres">
      <dgm:prSet presAssocID="{2B0A2D8C-C82D-442A-9B3B-19EA5B63CA99}" presName="compNode" presStyleCnt="0"/>
      <dgm:spPr/>
    </dgm:pt>
    <dgm:pt modelId="{F7D4F8DA-7D9C-4970-8B75-66178613E713}" type="pres">
      <dgm:prSet presAssocID="{2B0A2D8C-C82D-442A-9B3B-19EA5B63CA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E42D9945-8727-4479-B972-9F14A337069E}" type="pres">
      <dgm:prSet presAssocID="{2B0A2D8C-C82D-442A-9B3B-19EA5B63CA99}" presName="spaceRect" presStyleCnt="0"/>
      <dgm:spPr/>
    </dgm:pt>
    <dgm:pt modelId="{E66EBF4C-D1CC-48AD-BBD1-79DCDEB1FC4A}" type="pres">
      <dgm:prSet presAssocID="{2B0A2D8C-C82D-442A-9B3B-19EA5B63CA99}" presName="textRect" presStyleLbl="revTx" presStyleIdx="1" presStyleCnt="5">
        <dgm:presLayoutVars>
          <dgm:chMax val="1"/>
          <dgm:chPref val="1"/>
        </dgm:presLayoutVars>
      </dgm:prSet>
      <dgm:spPr/>
    </dgm:pt>
    <dgm:pt modelId="{4E6F6C7C-1C62-4613-974D-D844A7F6F944}" type="pres">
      <dgm:prSet presAssocID="{0426F6D5-FC05-4874-81B5-DDF863CD6AFF}" presName="sibTrans" presStyleCnt="0"/>
      <dgm:spPr/>
    </dgm:pt>
    <dgm:pt modelId="{30AC884E-2B3F-4072-B00D-FF61CDE8B5F2}" type="pres">
      <dgm:prSet presAssocID="{313D5DBA-11AB-44DB-B4B5-675858562ABD}" presName="compNode" presStyleCnt="0"/>
      <dgm:spPr/>
    </dgm:pt>
    <dgm:pt modelId="{878F433D-F3DD-4539-86C2-D6138AAC9374}" type="pres">
      <dgm:prSet presAssocID="{313D5DBA-11AB-44DB-B4B5-675858562AB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B6351E96-18E2-454C-B9B9-DDDF732CF160}" type="pres">
      <dgm:prSet presAssocID="{313D5DBA-11AB-44DB-B4B5-675858562ABD}" presName="spaceRect" presStyleCnt="0"/>
      <dgm:spPr/>
    </dgm:pt>
    <dgm:pt modelId="{57F32514-71BD-45DF-A99E-E60E5EB49EB4}" type="pres">
      <dgm:prSet presAssocID="{313D5DBA-11AB-44DB-B4B5-675858562ABD}" presName="textRect" presStyleLbl="revTx" presStyleIdx="2" presStyleCnt="5">
        <dgm:presLayoutVars>
          <dgm:chMax val="1"/>
          <dgm:chPref val="1"/>
        </dgm:presLayoutVars>
      </dgm:prSet>
      <dgm:spPr/>
    </dgm:pt>
    <dgm:pt modelId="{9ED97957-E14E-4C71-9549-9D281C019E1F}" type="pres">
      <dgm:prSet presAssocID="{ED94E09A-AB37-41D5-AC76-5A4E5F39EE0A}" presName="sibTrans" presStyleCnt="0"/>
      <dgm:spPr/>
    </dgm:pt>
    <dgm:pt modelId="{39092A07-7E2E-41AB-85D2-C66EF6997CBC}" type="pres">
      <dgm:prSet presAssocID="{03030B1B-983D-42F8-B4B0-01AD59B1D38A}" presName="compNode" presStyleCnt="0"/>
      <dgm:spPr/>
    </dgm:pt>
    <dgm:pt modelId="{3EE9246B-C0BC-40FA-AA11-627AC6F9C874}" type="pres">
      <dgm:prSet presAssocID="{03030B1B-983D-42F8-B4B0-01AD59B1D3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enn Diagram"/>
        </a:ext>
      </dgm:extLst>
    </dgm:pt>
    <dgm:pt modelId="{5BBFCC12-38D9-4D5A-8E95-E448E2107344}" type="pres">
      <dgm:prSet presAssocID="{03030B1B-983D-42F8-B4B0-01AD59B1D38A}" presName="spaceRect" presStyleCnt="0"/>
      <dgm:spPr/>
    </dgm:pt>
    <dgm:pt modelId="{2B8131EA-7B5D-40EC-891F-64012078438C}" type="pres">
      <dgm:prSet presAssocID="{03030B1B-983D-42F8-B4B0-01AD59B1D38A}" presName="textRect" presStyleLbl="revTx" presStyleIdx="3" presStyleCnt="5">
        <dgm:presLayoutVars>
          <dgm:chMax val="1"/>
          <dgm:chPref val="1"/>
        </dgm:presLayoutVars>
      </dgm:prSet>
      <dgm:spPr/>
    </dgm:pt>
    <dgm:pt modelId="{5B393FF6-A2A4-415A-BC68-B5E3291145B5}" type="pres">
      <dgm:prSet presAssocID="{CD64AAEE-6FB7-4AD4-B7C0-AACDE285BCF7}" presName="sibTrans" presStyleCnt="0"/>
      <dgm:spPr/>
    </dgm:pt>
    <dgm:pt modelId="{9938C52C-1049-46A8-8885-1121D1ABCC6B}" type="pres">
      <dgm:prSet presAssocID="{0D29A29D-EF1F-E049-9EC6-298E69638AEC}" presName="compNode" presStyleCnt="0"/>
      <dgm:spPr/>
    </dgm:pt>
    <dgm:pt modelId="{0F0557CC-77BA-42FB-B628-1F59DFE22BF5}" type="pres">
      <dgm:prSet presAssocID="{0D29A29D-EF1F-E049-9EC6-298E69638AE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9641E0AA-7517-4CEE-AE9E-1FA1F703B734}" type="pres">
      <dgm:prSet presAssocID="{0D29A29D-EF1F-E049-9EC6-298E69638AEC}" presName="spaceRect" presStyleCnt="0"/>
      <dgm:spPr/>
    </dgm:pt>
    <dgm:pt modelId="{E9DB30C0-EC15-4A69-86BC-17503B48C4F0}" type="pres">
      <dgm:prSet presAssocID="{0D29A29D-EF1F-E049-9EC6-298E69638AEC}" presName="textRect" presStyleLbl="revTx" presStyleIdx="4" presStyleCnt="5">
        <dgm:presLayoutVars>
          <dgm:chMax val="1"/>
          <dgm:chPref val="1"/>
        </dgm:presLayoutVars>
      </dgm:prSet>
      <dgm:spPr/>
    </dgm:pt>
  </dgm:ptLst>
  <dgm:cxnLst>
    <dgm:cxn modelId="{DAEB5E16-0AA6-FF44-986B-4F82E653F912}" srcId="{8E124F87-C3CB-4AD7-A55F-1BD50F48C3CA}" destId="{0D29A29D-EF1F-E049-9EC6-298E69638AEC}" srcOrd="4" destOrd="0" parTransId="{94975CB1-05D5-4542-AFAB-E8DE484F44DE}" sibTransId="{FB748E16-AECA-4647-856C-8AA58B92FBB4}"/>
    <dgm:cxn modelId="{1248061E-0F10-7F46-BA47-C9DDD3472C86}" type="presOf" srcId="{313D5DBA-11AB-44DB-B4B5-675858562ABD}" destId="{57F32514-71BD-45DF-A99E-E60E5EB49EB4}" srcOrd="0" destOrd="0" presId="urn:microsoft.com/office/officeart/2018/2/layout/IconLabelList"/>
    <dgm:cxn modelId="{CC72D021-3B59-429C-B1B2-6FE9BBA25A43}" srcId="{8E124F87-C3CB-4AD7-A55F-1BD50F48C3CA}" destId="{313D5DBA-11AB-44DB-B4B5-675858562ABD}" srcOrd="2" destOrd="0" parTransId="{8D06A7A0-70D1-41AC-95C3-C706537B0B2E}" sibTransId="{ED94E09A-AB37-41D5-AC76-5A4E5F39EE0A}"/>
    <dgm:cxn modelId="{5F77AF39-E987-D448-8577-6402906E7264}" type="presOf" srcId="{F80F1C91-1A08-43FA-84C6-7F58B10AA7E6}" destId="{DFFF9CD6-0D0A-4B07-B262-49706FC5FC9A}" srcOrd="0" destOrd="0" presId="urn:microsoft.com/office/officeart/2018/2/layout/IconLabelList"/>
    <dgm:cxn modelId="{842A7A3F-65A6-274D-9395-E8529AE63A1A}" type="presOf" srcId="{8E124F87-C3CB-4AD7-A55F-1BD50F48C3CA}" destId="{C6AE98F2-92B5-47FC-966D-D912EB620BFD}" srcOrd="0" destOrd="0" presId="urn:microsoft.com/office/officeart/2018/2/layout/IconLabelList"/>
    <dgm:cxn modelId="{54F41B85-84FD-4855-AA43-AA00606B04C7}" srcId="{8E124F87-C3CB-4AD7-A55F-1BD50F48C3CA}" destId="{F80F1C91-1A08-43FA-84C6-7F58B10AA7E6}" srcOrd="0" destOrd="0" parTransId="{4F78FAAF-DC3D-441E-B2EA-E48B87B28A6F}" sibTransId="{772A92C5-4F9C-4E6E-A897-974B099CFEED}"/>
    <dgm:cxn modelId="{DFA307A7-9A95-6042-9210-44EEFE17B8A1}" type="presOf" srcId="{03030B1B-983D-42F8-B4B0-01AD59B1D38A}" destId="{2B8131EA-7B5D-40EC-891F-64012078438C}" srcOrd="0" destOrd="0" presId="urn:microsoft.com/office/officeart/2018/2/layout/IconLabelList"/>
    <dgm:cxn modelId="{8F2E77C7-7C8E-4B77-A8CB-413A9866ABED}" srcId="{8E124F87-C3CB-4AD7-A55F-1BD50F48C3CA}" destId="{03030B1B-983D-42F8-B4B0-01AD59B1D38A}" srcOrd="3" destOrd="0" parTransId="{99DCBF51-2293-4BDD-97C4-82F54050C639}" sibTransId="{CD64AAEE-6FB7-4AD4-B7C0-AACDE285BCF7}"/>
    <dgm:cxn modelId="{341D42D5-3C8B-4ED6-9901-BA4ABB20A904}" srcId="{8E124F87-C3CB-4AD7-A55F-1BD50F48C3CA}" destId="{2B0A2D8C-C82D-442A-9B3B-19EA5B63CA99}" srcOrd="1" destOrd="0" parTransId="{60EB0FB2-7308-4A74-AE99-C2F5996BBA57}" sibTransId="{0426F6D5-FC05-4874-81B5-DDF863CD6AFF}"/>
    <dgm:cxn modelId="{D63863E0-14E5-C241-ABA7-82C716EE43FE}" type="presOf" srcId="{2B0A2D8C-C82D-442A-9B3B-19EA5B63CA99}" destId="{E66EBF4C-D1CC-48AD-BBD1-79DCDEB1FC4A}" srcOrd="0" destOrd="0" presId="urn:microsoft.com/office/officeart/2018/2/layout/IconLabelList"/>
    <dgm:cxn modelId="{46F359ED-03CA-9B4B-A472-CA667D0D1EF1}" type="presOf" srcId="{0D29A29D-EF1F-E049-9EC6-298E69638AEC}" destId="{E9DB30C0-EC15-4A69-86BC-17503B48C4F0}" srcOrd="0" destOrd="0" presId="urn:microsoft.com/office/officeart/2018/2/layout/IconLabelList"/>
    <dgm:cxn modelId="{D70E9D56-6D4C-264F-A32D-74EE4F5C8A0F}" type="presParOf" srcId="{C6AE98F2-92B5-47FC-966D-D912EB620BFD}" destId="{9BC6A48D-72E3-40D1-9A1F-C60C25692514}" srcOrd="0" destOrd="0" presId="urn:microsoft.com/office/officeart/2018/2/layout/IconLabelList"/>
    <dgm:cxn modelId="{317990B7-BA09-214A-89BD-E9DA61982C7F}" type="presParOf" srcId="{9BC6A48D-72E3-40D1-9A1F-C60C25692514}" destId="{A6B6DFC5-4206-49D9-BD99-5AEDE2D71E63}" srcOrd="0" destOrd="0" presId="urn:microsoft.com/office/officeart/2018/2/layout/IconLabelList"/>
    <dgm:cxn modelId="{61218908-BF8F-6044-BA87-57AD82CD6F2C}" type="presParOf" srcId="{9BC6A48D-72E3-40D1-9A1F-C60C25692514}" destId="{7C61B979-F0EA-4CA5-9120-FDCEF673C0E9}" srcOrd="1" destOrd="0" presId="urn:microsoft.com/office/officeart/2018/2/layout/IconLabelList"/>
    <dgm:cxn modelId="{4B213F0C-DE63-7748-8E4B-7DC4342CFADA}" type="presParOf" srcId="{9BC6A48D-72E3-40D1-9A1F-C60C25692514}" destId="{DFFF9CD6-0D0A-4B07-B262-49706FC5FC9A}" srcOrd="2" destOrd="0" presId="urn:microsoft.com/office/officeart/2018/2/layout/IconLabelList"/>
    <dgm:cxn modelId="{128E3413-9C11-5F45-A1CD-40469EEB8AD4}" type="presParOf" srcId="{C6AE98F2-92B5-47FC-966D-D912EB620BFD}" destId="{7FFBBB38-B976-4BF6-BD5D-B7DBE2F83E6D}" srcOrd="1" destOrd="0" presId="urn:microsoft.com/office/officeart/2018/2/layout/IconLabelList"/>
    <dgm:cxn modelId="{DD5367E0-4C10-3D49-B7A7-CF616732EA6A}" type="presParOf" srcId="{C6AE98F2-92B5-47FC-966D-D912EB620BFD}" destId="{89B6FA81-90BC-4673-AB27-36BBC72AF17F}" srcOrd="2" destOrd="0" presId="urn:microsoft.com/office/officeart/2018/2/layout/IconLabelList"/>
    <dgm:cxn modelId="{E58BF805-16A2-454D-832A-1A9DE405C4FE}" type="presParOf" srcId="{89B6FA81-90BC-4673-AB27-36BBC72AF17F}" destId="{F7D4F8DA-7D9C-4970-8B75-66178613E713}" srcOrd="0" destOrd="0" presId="urn:microsoft.com/office/officeart/2018/2/layout/IconLabelList"/>
    <dgm:cxn modelId="{EBB4C582-B47F-9142-8928-F13A2DD01A8A}" type="presParOf" srcId="{89B6FA81-90BC-4673-AB27-36BBC72AF17F}" destId="{E42D9945-8727-4479-B972-9F14A337069E}" srcOrd="1" destOrd="0" presId="urn:microsoft.com/office/officeart/2018/2/layout/IconLabelList"/>
    <dgm:cxn modelId="{4E03D60B-A6F5-174C-A087-FBD90DA130A9}" type="presParOf" srcId="{89B6FA81-90BC-4673-AB27-36BBC72AF17F}" destId="{E66EBF4C-D1CC-48AD-BBD1-79DCDEB1FC4A}" srcOrd="2" destOrd="0" presId="urn:microsoft.com/office/officeart/2018/2/layout/IconLabelList"/>
    <dgm:cxn modelId="{5A6FBD04-29EF-8A4D-80FD-DE552EA2E837}" type="presParOf" srcId="{C6AE98F2-92B5-47FC-966D-D912EB620BFD}" destId="{4E6F6C7C-1C62-4613-974D-D844A7F6F944}" srcOrd="3" destOrd="0" presId="urn:microsoft.com/office/officeart/2018/2/layout/IconLabelList"/>
    <dgm:cxn modelId="{A1DC9042-754F-0C4A-AB35-DB055B5322BC}" type="presParOf" srcId="{C6AE98F2-92B5-47FC-966D-D912EB620BFD}" destId="{30AC884E-2B3F-4072-B00D-FF61CDE8B5F2}" srcOrd="4" destOrd="0" presId="urn:microsoft.com/office/officeart/2018/2/layout/IconLabelList"/>
    <dgm:cxn modelId="{E90A526E-EEED-B648-A5BB-61CEEF215249}" type="presParOf" srcId="{30AC884E-2B3F-4072-B00D-FF61CDE8B5F2}" destId="{878F433D-F3DD-4539-86C2-D6138AAC9374}" srcOrd="0" destOrd="0" presId="urn:microsoft.com/office/officeart/2018/2/layout/IconLabelList"/>
    <dgm:cxn modelId="{0932EB35-B76E-CC48-94D5-23063700DC17}" type="presParOf" srcId="{30AC884E-2B3F-4072-B00D-FF61CDE8B5F2}" destId="{B6351E96-18E2-454C-B9B9-DDDF732CF160}" srcOrd="1" destOrd="0" presId="urn:microsoft.com/office/officeart/2018/2/layout/IconLabelList"/>
    <dgm:cxn modelId="{2CE6B9C3-531D-D94F-AB5B-002CF37789F4}" type="presParOf" srcId="{30AC884E-2B3F-4072-B00D-FF61CDE8B5F2}" destId="{57F32514-71BD-45DF-A99E-E60E5EB49EB4}" srcOrd="2" destOrd="0" presId="urn:microsoft.com/office/officeart/2018/2/layout/IconLabelList"/>
    <dgm:cxn modelId="{8A54D938-EA4D-F148-B3AB-CDA302904DD7}" type="presParOf" srcId="{C6AE98F2-92B5-47FC-966D-D912EB620BFD}" destId="{9ED97957-E14E-4C71-9549-9D281C019E1F}" srcOrd="5" destOrd="0" presId="urn:microsoft.com/office/officeart/2018/2/layout/IconLabelList"/>
    <dgm:cxn modelId="{F7475C0A-E567-1E40-90D3-B8A1FC3205AB}" type="presParOf" srcId="{C6AE98F2-92B5-47FC-966D-D912EB620BFD}" destId="{39092A07-7E2E-41AB-85D2-C66EF6997CBC}" srcOrd="6" destOrd="0" presId="urn:microsoft.com/office/officeart/2018/2/layout/IconLabelList"/>
    <dgm:cxn modelId="{286A3FE6-1924-7F48-9E4D-5417B27C17F4}" type="presParOf" srcId="{39092A07-7E2E-41AB-85D2-C66EF6997CBC}" destId="{3EE9246B-C0BC-40FA-AA11-627AC6F9C874}" srcOrd="0" destOrd="0" presId="urn:microsoft.com/office/officeart/2018/2/layout/IconLabelList"/>
    <dgm:cxn modelId="{40F8D46B-A16C-F748-BF7F-DEE1C4BD11D2}" type="presParOf" srcId="{39092A07-7E2E-41AB-85D2-C66EF6997CBC}" destId="{5BBFCC12-38D9-4D5A-8E95-E448E2107344}" srcOrd="1" destOrd="0" presId="urn:microsoft.com/office/officeart/2018/2/layout/IconLabelList"/>
    <dgm:cxn modelId="{7081C58D-FFD7-4E4E-99D0-BEB784BE6A73}" type="presParOf" srcId="{39092A07-7E2E-41AB-85D2-C66EF6997CBC}" destId="{2B8131EA-7B5D-40EC-891F-64012078438C}" srcOrd="2" destOrd="0" presId="urn:microsoft.com/office/officeart/2018/2/layout/IconLabelList"/>
    <dgm:cxn modelId="{6FF5807A-1C54-2247-86A8-B3673505B45C}" type="presParOf" srcId="{C6AE98F2-92B5-47FC-966D-D912EB620BFD}" destId="{5B393FF6-A2A4-415A-BC68-B5E3291145B5}" srcOrd="7" destOrd="0" presId="urn:microsoft.com/office/officeart/2018/2/layout/IconLabelList"/>
    <dgm:cxn modelId="{89065006-3F7F-F54E-8CDD-3F870ED91E33}" type="presParOf" srcId="{C6AE98F2-92B5-47FC-966D-D912EB620BFD}" destId="{9938C52C-1049-46A8-8885-1121D1ABCC6B}" srcOrd="8" destOrd="0" presId="urn:microsoft.com/office/officeart/2018/2/layout/IconLabelList"/>
    <dgm:cxn modelId="{D320C137-902B-8F45-ABB4-BA4E52508E9B}" type="presParOf" srcId="{9938C52C-1049-46A8-8885-1121D1ABCC6B}" destId="{0F0557CC-77BA-42FB-B628-1F59DFE22BF5}" srcOrd="0" destOrd="0" presId="urn:microsoft.com/office/officeart/2018/2/layout/IconLabelList"/>
    <dgm:cxn modelId="{A2F7DD43-11E6-0443-8403-E4C45D457960}" type="presParOf" srcId="{9938C52C-1049-46A8-8885-1121D1ABCC6B}" destId="{9641E0AA-7517-4CEE-AE9E-1FA1F703B734}" srcOrd="1" destOrd="0" presId="urn:microsoft.com/office/officeart/2018/2/layout/IconLabelList"/>
    <dgm:cxn modelId="{D1CB1283-0215-934B-AC31-A3A5AFC3B9B9}" type="presParOf" srcId="{9938C52C-1049-46A8-8885-1121D1ABCC6B}" destId="{E9DB30C0-EC15-4A69-86BC-17503B48C4F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1C7FF0-48B9-402A-9D47-164B6CD4D0D9}"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70A1C4DA-9ECD-45A9-A4AD-30575EAE9362}">
      <dgm:prSet custT="1"/>
      <dgm:spPr/>
      <dgm:t>
        <a:bodyPr/>
        <a:lstStyle/>
        <a:p>
          <a:r>
            <a:rPr lang="en-US" sz="2000" b="1" dirty="0"/>
            <a:t>Top Performers</a:t>
          </a:r>
          <a:r>
            <a:rPr lang="en-US" sz="2000" dirty="0"/>
            <a:t>: </a:t>
          </a:r>
          <a:r>
            <a:rPr lang="en-US" sz="2000" dirty="0" err="1"/>
            <a:t>XGBoost</a:t>
          </a:r>
          <a:r>
            <a:rPr lang="en-US" sz="2000" dirty="0"/>
            <a:t>, </a:t>
          </a:r>
          <a:r>
            <a:rPr lang="en-US" sz="2000" dirty="0" err="1"/>
            <a:t>LightGBM</a:t>
          </a:r>
          <a:r>
            <a:rPr lang="en-US" sz="2000" dirty="0"/>
            <a:t>, </a:t>
          </a:r>
          <a:r>
            <a:rPr lang="en-US" sz="2000" dirty="0" err="1"/>
            <a:t>CatBoost</a:t>
          </a:r>
          <a:r>
            <a:rPr lang="en-US" sz="2000" dirty="0"/>
            <a:t> (92% accuracy).</a:t>
          </a:r>
        </a:p>
      </dgm:t>
    </dgm:pt>
    <dgm:pt modelId="{04E3B3C5-4136-4B8C-B845-C66C10ADA5EF}" type="parTrans" cxnId="{54769C85-03F7-4AB1-81B0-69EBE8789E20}">
      <dgm:prSet/>
      <dgm:spPr/>
      <dgm:t>
        <a:bodyPr/>
        <a:lstStyle/>
        <a:p>
          <a:endParaRPr lang="en-US"/>
        </a:p>
      </dgm:t>
    </dgm:pt>
    <dgm:pt modelId="{94CF0562-8C81-4FAB-80A2-0C17929A0B80}" type="sibTrans" cxnId="{54769C85-03F7-4AB1-81B0-69EBE8789E20}">
      <dgm:prSet/>
      <dgm:spPr/>
      <dgm:t>
        <a:bodyPr/>
        <a:lstStyle/>
        <a:p>
          <a:endParaRPr lang="en-US"/>
        </a:p>
      </dgm:t>
    </dgm:pt>
    <dgm:pt modelId="{66369C14-5BBB-4822-B9F6-4B4BA38DAF96}">
      <dgm:prSet custT="1"/>
      <dgm:spPr/>
      <dgm:t>
        <a:bodyPr/>
        <a:lstStyle/>
        <a:p>
          <a:r>
            <a:rPr lang="en-US" sz="2000" b="1" dirty="0"/>
            <a:t>Mid-Level</a:t>
          </a:r>
          <a:r>
            <a:rPr lang="en-US" sz="2000" dirty="0"/>
            <a:t>: Random Forest (90%), Logistic Regression (89%).</a:t>
          </a:r>
        </a:p>
      </dgm:t>
    </dgm:pt>
    <dgm:pt modelId="{3D5D9F52-4091-4182-B29E-B824F15C750C}" type="parTrans" cxnId="{1B8C3BBB-2DA7-48ED-99A4-EF2B729E6A4A}">
      <dgm:prSet/>
      <dgm:spPr/>
      <dgm:t>
        <a:bodyPr/>
        <a:lstStyle/>
        <a:p>
          <a:endParaRPr lang="en-US"/>
        </a:p>
      </dgm:t>
    </dgm:pt>
    <dgm:pt modelId="{C4259BA4-90A2-4C45-A293-6C25FA5B1B50}" type="sibTrans" cxnId="{1B8C3BBB-2DA7-48ED-99A4-EF2B729E6A4A}">
      <dgm:prSet/>
      <dgm:spPr/>
      <dgm:t>
        <a:bodyPr/>
        <a:lstStyle/>
        <a:p>
          <a:endParaRPr lang="en-US"/>
        </a:p>
      </dgm:t>
    </dgm:pt>
    <dgm:pt modelId="{F8ACC7BD-D4B2-4894-AF22-38F8F58349AD}">
      <dgm:prSet custT="1"/>
      <dgm:spPr/>
      <dgm:t>
        <a:bodyPr/>
        <a:lstStyle/>
        <a:p>
          <a:r>
            <a:rPr lang="en-US" sz="2000" b="1" dirty="0"/>
            <a:t>Lowest</a:t>
          </a:r>
          <a:r>
            <a:rPr lang="en-US" sz="2000" dirty="0"/>
            <a:t>: KNN (83%).</a:t>
          </a:r>
        </a:p>
      </dgm:t>
    </dgm:pt>
    <dgm:pt modelId="{4F8164F0-A539-499E-8E55-D4258281CE42}" type="parTrans" cxnId="{456434C7-9804-455D-897A-09AB78380875}">
      <dgm:prSet/>
      <dgm:spPr/>
      <dgm:t>
        <a:bodyPr/>
        <a:lstStyle/>
        <a:p>
          <a:endParaRPr lang="en-US"/>
        </a:p>
      </dgm:t>
    </dgm:pt>
    <dgm:pt modelId="{39B327B7-FF50-43EA-AF81-95B02FFFAD9D}" type="sibTrans" cxnId="{456434C7-9804-455D-897A-09AB78380875}">
      <dgm:prSet/>
      <dgm:spPr/>
      <dgm:t>
        <a:bodyPr/>
        <a:lstStyle/>
        <a:p>
          <a:endParaRPr lang="en-US"/>
        </a:p>
      </dgm:t>
    </dgm:pt>
    <dgm:pt modelId="{A03B7F12-DD9A-4476-BD44-CCB5CCFDECAC}">
      <dgm:prSet custT="1"/>
      <dgm:spPr/>
      <dgm:t>
        <a:bodyPr/>
        <a:lstStyle/>
        <a:p>
          <a:r>
            <a:rPr lang="en-US" sz="2000" dirty="0"/>
            <a:t>Ensemble models excel at identifying complex patterns.</a:t>
          </a:r>
        </a:p>
      </dgm:t>
    </dgm:pt>
    <dgm:pt modelId="{916373C6-4BE5-4F42-A805-062B073AC801}" type="parTrans" cxnId="{F4A8FD60-E75A-410F-A5D7-91C02D11B112}">
      <dgm:prSet/>
      <dgm:spPr/>
      <dgm:t>
        <a:bodyPr/>
        <a:lstStyle/>
        <a:p>
          <a:endParaRPr lang="en-US"/>
        </a:p>
      </dgm:t>
    </dgm:pt>
    <dgm:pt modelId="{A3098A27-E17C-4DC1-8779-63AF42BE8A34}" type="sibTrans" cxnId="{F4A8FD60-E75A-410F-A5D7-91C02D11B112}">
      <dgm:prSet/>
      <dgm:spPr/>
      <dgm:t>
        <a:bodyPr/>
        <a:lstStyle/>
        <a:p>
          <a:endParaRPr lang="en-US"/>
        </a:p>
      </dgm:t>
    </dgm:pt>
    <dgm:pt modelId="{720599D5-0A4E-E046-81CA-3366E032E2EA}" type="pres">
      <dgm:prSet presAssocID="{4D1C7FF0-48B9-402A-9D47-164B6CD4D0D9}" presName="vert0" presStyleCnt="0">
        <dgm:presLayoutVars>
          <dgm:dir/>
          <dgm:animOne val="branch"/>
          <dgm:animLvl val="lvl"/>
        </dgm:presLayoutVars>
      </dgm:prSet>
      <dgm:spPr/>
    </dgm:pt>
    <dgm:pt modelId="{12AB09A4-360F-214D-89AA-1BC44E4D6BF6}" type="pres">
      <dgm:prSet presAssocID="{70A1C4DA-9ECD-45A9-A4AD-30575EAE9362}" presName="thickLine" presStyleLbl="alignNode1" presStyleIdx="0" presStyleCnt="4"/>
      <dgm:spPr/>
    </dgm:pt>
    <dgm:pt modelId="{DD077EC3-1AC5-DD45-907E-C01AC8B39E67}" type="pres">
      <dgm:prSet presAssocID="{70A1C4DA-9ECD-45A9-A4AD-30575EAE9362}" presName="horz1" presStyleCnt="0"/>
      <dgm:spPr/>
    </dgm:pt>
    <dgm:pt modelId="{91200BA7-588F-4246-AC7C-2C1CD77E3000}" type="pres">
      <dgm:prSet presAssocID="{70A1C4DA-9ECD-45A9-A4AD-30575EAE9362}" presName="tx1" presStyleLbl="revTx" presStyleIdx="0" presStyleCnt="4"/>
      <dgm:spPr/>
    </dgm:pt>
    <dgm:pt modelId="{C127062F-B68A-F743-B327-7299650617E5}" type="pres">
      <dgm:prSet presAssocID="{70A1C4DA-9ECD-45A9-A4AD-30575EAE9362}" presName="vert1" presStyleCnt="0"/>
      <dgm:spPr/>
    </dgm:pt>
    <dgm:pt modelId="{AD868CD6-ABC5-774C-9F9D-BDD6A05FEF22}" type="pres">
      <dgm:prSet presAssocID="{66369C14-5BBB-4822-B9F6-4B4BA38DAF96}" presName="thickLine" presStyleLbl="alignNode1" presStyleIdx="1" presStyleCnt="4"/>
      <dgm:spPr/>
    </dgm:pt>
    <dgm:pt modelId="{44E99EBA-6100-8F46-A64E-4F5B1B7B067B}" type="pres">
      <dgm:prSet presAssocID="{66369C14-5BBB-4822-B9F6-4B4BA38DAF96}" presName="horz1" presStyleCnt="0"/>
      <dgm:spPr/>
    </dgm:pt>
    <dgm:pt modelId="{A10B8DD7-1ED4-E443-B59F-E293E7A69019}" type="pres">
      <dgm:prSet presAssocID="{66369C14-5BBB-4822-B9F6-4B4BA38DAF96}" presName="tx1" presStyleLbl="revTx" presStyleIdx="1" presStyleCnt="4"/>
      <dgm:spPr/>
    </dgm:pt>
    <dgm:pt modelId="{6DC0FD3B-CD86-FB4D-A503-97BE15ABDD14}" type="pres">
      <dgm:prSet presAssocID="{66369C14-5BBB-4822-B9F6-4B4BA38DAF96}" presName="vert1" presStyleCnt="0"/>
      <dgm:spPr/>
    </dgm:pt>
    <dgm:pt modelId="{F80133B5-FAEB-0C46-9DAC-F7CFB93D5641}" type="pres">
      <dgm:prSet presAssocID="{F8ACC7BD-D4B2-4894-AF22-38F8F58349AD}" presName="thickLine" presStyleLbl="alignNode1" presStyleIdx="2" presStyleCnt="4"/>
      <dgm:spPr/>
    </dgm:pt>
    <dgm:pt modelId="{DB4715ED-0EA3-8F41-A5C3-2C18FD96CF56}" type="pres">
      <dgm:prSet presAssocID="{F8ACC7BD-D4B2-4894-AF22-38F8F58349AD}" presName="horz1" presStyleCnt="0"/>
      <dgm:spPr/>
    </dgm:pt>
    <dgm:pt modelId="{C6CDD0A5-300C-2846-8EF5-A1A49E73217F}" type="pres">
      <dgm:prSet presAssocID="{F8ACC7BD-D4B2-4894-AF22-38F8F58349AD}" presName="tx1" presStyleLbl="revTx" presStyleIdx="2" presStyleCnt="4"/>
      <dgm:spPr/>
    </dgm:pt>
    <dgm:pt modelId="{B41E9ABA-6463-BC4B-A55C-70AD91EF0254}" type="pres">
      <dgm:prSet presAssocID="{F8ACC7BD-D4B2-4894-AF22-38F8F58349AD}" presName="vert1" presStyleCnt="0"/>
      <dgm:spPr/>
    </dgm:pt>
    <dgm:pt modelId="{5608BC57-29DE-7245-B3B6-E9B067B16ACB}" type="pres">
      <dgm:prSet presAssocID="{A03B7F12-DD9A-4476-BD44-CCB5CCFDECAC}" presName="thickLine" presStyleLbl="alignNode1" presStyleIdx="3" presStyleCnt="4"/>
      <dgm:spPr/>
    </dgm:pt>
    <dgm:pt modelId="{58736431-CF1C-7D44-A662-278847A0AF63}" type="pres">
      <dgm:prSet presAssocID="{A03B7F12-DD9A-4476-BD44-CCB5CCFDECAC}" presName="horz1" presStyleCnt="0"/>
      <dgm:spPr/>
    </dgm:pt>
    <dgm:pt modelId="{4737AE7B-94F5-544A-BE2B-4EC35C8DEBA2}" type="pres">
      <dgm:prSet presAssocID="{A03B7F12-DD9A-4476-BD44-CCB5CCFDECAC}" presName="tx1" presStyleLbl="revTx" presStyleIdx="3" presStyleCnt="4"/>
      <dgm:spPr/>
    </dgm:pt>
    <dgm:pt modelId="{7E22577F-D44D-274A-9BE7-C1A28DA12FE6}" type="pres">
      <dgm:prSet presAssocID="{A03B7F12-DD9A-4476-BD44-CCB5CCFDECAC}" presName="vert1" presStyleCnt="0"/>
      <dgm:spPr/>
    </dgm:pt>
  </dgm:ptLst>
  <dgm:cxnLst>
    <dgm:cxn modelId="{125FF301-398F-5444-9666-E426C91D2FD8}" type="presOf" srcId="{F8ACC7BD-D4B2-4894-AF22-38F8F58349AD}" destId="{C6CDD0A5-300C-2846-8EF5-A1A49E73217F}" srcOrd="0" destOrd="0" presId="urn:microsoft.com/office/officeart/2008/layout/LinedList"/>
    <dgm:cxn modelId="{91962647-946E-7F4E-9378-F6DC5153AC7B}" type="presOf" srcId="{70A1C4DA-9ECD-45A9-A4AD-30575EAE9362}" destId="{91200BA7-588F-4246-AC7C-2C1CD77E3000}" srcOrd="0" destOrd="0" presId="urn:microsoft.com/office/officeart/2008/layout/LinedList"/>
    <dgm:cxn modelId="{2571A653-2E89-2049-AD4D-5257087A2DD1}" type="presOf" srcId="{4D1C7FF0-48B9-402A-9D47-164B6CD4D0D9}" destId="{720599D5-0A4E-E046-81CA-3366E032E2EA}" srcOrd="0" destOrd="0" presId="urn:microsoft.com/office/officeart/2008/layout/LinedList"/>
    <dgm:cxn modelId="{F4A8FD60-E75A-410F-A5D7-91C02D11B112}" srcId="{4D1C7FF0-48B9-402A-9D47-164B6CD4D0D9}" destId="{A03B7F12-DD9A-4476-BD44-CCB5CCFDECAC}" srcOrd="3" destOrd="0" parTransId="{916373C6-4BE5-4F42-A805-062B073AC801}" sibTransId="{A3098A27-E17C-4DC1-8779-63AF42BE8A34}"/>
    <dgm:cxn modelId="{54769C85-03F7-4AB1-81B0-69EBE8789E20}" srcId="{4D1C7FF0-48B9-402A-9D47-164B6CD4D0D9}" destId="{70A1C4DA-9ECD-45A9-A4AD-30575EAE9362}" srcOrd="0" destOrd="0" parTransId="{04E3B3C5-4136-4B8C-B845-C66C10ADA5EF}" sibTransId="{94CF0562-8C81-4FAB-80A2-0C17929A0B80}"/>
    <dgm:cxn modelId="{A44FA996-88B4-E140-9C32-01D37747588E}" type="presOf" srcId="{66369C14-5BBB-4822-B9F6-4B4BA38DAF96}" destId="{A10B8DD7-1ED4-E443-B59F-E293E7A69019}" srcOrd="0" destOrd="0" presId="urn:microsoft.com/office/officeart/2008/layout/LinedList"/>
    <dgm:cxn modelId="{1B8C3BBB-2DA7-48ED-99A4-EF2B729E6A4A}" srcId="{4D1C7FF0-48B9-402A-9D47-164B6CD4D0D9}" destId="{66369C14-5BBB-4822-B9F6-4B4BA38DAF96}" srcOrd="1" destOrd="0" parTransId="{3D5D9F52-4091-4182-B29E-B824F15C750C}" sibTransId="{C4259BA4-90A2-4C45-A293-6C25FA5B1B50}"/>
    <dgm:cxn modelId="{456434C7-9804-455D-897A-09AB78380875}" srcId="{4D1C7FF0-48B9-402A-9D47-164B6CD4D0D9}" destId="{F8ACC7BD-D4B2-4894-AF22-38F8F58349AD}" srcOrd="2" destOrd="0" parTransId="{4F8164F0-A539-499E-8E55-D4258281CE42}" sibTransId="{39B327B7-FF50-43EA-AF81-95B02FFFAD9D}"/>
    <dgm:cxn modelId="{AAA3ABC8-FE26-D948-9433-C416DDC972F8}" type="presOf" srcId="{A03B7F12-DD9A-4476-BD44-CCB5CCFDECAC}" destId="{4737AE7B-94F5-544A-BE2B-4EC35C8DEBA2}" srcOrd="0" destOrd="0" presId="urn:microsoft.com/office/officeart/2008/layout/LinedList"/>
    <dgm:cxn modelId="{5D764BBF-8CCD-A44B-9BA7-42C4B808B81D}" type="presParOf" srcId="{720599D5-0A4E-E046-81CA-3366E032E2EA}" destId="{12AB09A4-360F-214D-89AA-1BC44E4D6BF6}" srcOrd="0" destOrd="0" presId="urn:microsoft.com/office/officeart/2008/layout/LinedList"/>
    <dgm:cxn modelId="{5F9F4DA3-6B65-9942-97D1-FCEE61558EA3}" type="presParOf" srcId="{720599D5-0A4E-E046-81CA-3366E032E2EA}" destId="{DD077EC3-1AC5-DD45-907E-C01AC8B39E67}" srcOrd="1" destOrd="0" presId="urn:microsoft.com/office/officeart/2008/layout/LinedList"/>
    <dgm:cxn modelId="{95557177-3829-474C-B3D5-BCCDF6A11DE4}" type="presParOf" srcId="{DD077EC3-1AC5-DD45-907E-C01AC8B39E67}" destId="{91200BA7-588F-4246-AC7C-2C1CD77E3000}" srcOrd="0" destOrd="0" presId="urn:microsoft.com/office/officeart/2008/layout/LinedList"/>
    <dgm:cxn modelId="{3D62BB67-7999-DE4B-A903-31A124B97B9C}" type="presParOf" srcId="{DD077EC3-1AC5-DD45-907E-C01AC8B39E67}" destId="{C127062F-B68A-F743-B327-7299650617E5}" srcOrd="1" destOrd="0" presId="urn:microsoft.com/office/officeart/2008/layout/LinedList"/>
    <dgm:cxn modelId="{6172B9D4-5DA7-3E4A-805F-591D6E344D37}" type="presParOf" srcId="{720599D5-0A4E-E046-81CA-3366E032E2EA}" destId="{AD868CD6-ABC5-774C-9F9D-BDD6A05FEF22}" srcOrd="2" destOrd="0" presId="urn:microsoft.com/office/officeart/2008/layout/LinedList"/>
    <dgm:cxn modelId="{FAE67524-6180-3543-B197-C411D83B0E85}" type="presParOf" srcId="{720599D5-0A4E-E046-81CA-3366E032E2EA}" destId="{44E99EBA-6100-8F46-A64E-4F5B1B7B067B}" srcOrd="3" destOrd="0" presId="urn:microsoft.com/office/officeart/2008/layout/LinedList"/>
    <dgm:cxn modelId="{9DCA3F5B-3FAC-ED49-B097-E1BBF74AE94F}" type="presParOf" srcId="{44E99EBA-6100-8F46-A64E-4F5B1B7B067B}" destId="{A10B8DD7-1ED4-E443-B59F-E293E7A69019}" srcOrd="0" destOrd="0" presId="urn:microsoft.com/office/officeart/2008/layout/LinedList"/>
    <dgm:cxn modelId="{B6654D4D-D2FF-9E41-BC93-EB5BCD4671A3}" type="presParOf" srcId="{44E99EBA-6100-8F46-A64E-4F5B1B7B067B}" destId="{6DC0FD3B-CD86-FB4D-A503-97BE15ABDD14}" srcOrd="1" destOrd="0" presId="urn:microsoft.com/office/officeart/2008/layout/LinedList"/>
    <dgm:cxn modelId="{8F60DB61-ACF9-AD4F-AFC6-CC38A1B5695B}" type="presParOf" srcId="{720599D5-0A4E-E046-81CA-3366E032E2EA}" destId="{F80133B5-FAEB-0C46-9DAC-F7CFB93D5641}" srcOrd="4" destOrd="0" presId="urn:microsoft.com/office/officeart/2008/layout/LinedList"/>
    <dgm:cxn modelId="{DBE52FA4-1485-EB4C-AF7E-E0AB70E7D3B4}" type="presParOf" srcId="{720599D5-0A4E-E046-81CA-3366E032E2EA}" destId="{DB4715ED-0EA3-8F41-A5C3-2C18FD96CF56}" srcOrd="5" destOrd="0" presId="urn:microsoft.com/office/officeart/2008/layout/LinedList"/>
    <dgm:cxn modelId="{F72C9D6A-CCE2-9E4F-823A-CA00692E14D4}" type="presParOf" srcId="{DB4715ED-0EA3-8F41-A5C3-2C18FD96CF56}" destId="{C6CDD0A5-300C-2846-8EF5-A1A49E73217F}" srcOrd="0" destOrd="0" presId="urn:microsoft.com/office/officeart/2008/layout/LinedList"/>
    <dgm:cxn modelId="{A2F29E1A-02EC-FD45-937C-611C06FA2C32}" type="presParOf" srcId="{DB4715ED-0EA3-8F41-A5C3-2C18FD96CF56}" destId="{B41E9ABA-6463-BC4B-A55C-70AD91EF0254}" srcOrd="1" destOrd="0" presId="urn:microsoft.com/office/officeart/2008/layout/LinedList"/>
    <dgm:cxn modelId="{53645888-D98B-9640-AB85-5EAB51AE9C89}" type="presParOf" srcId="{720599D5-0A4E-E046-81CA-3366E032E2EA}" destId="{5608BC57-29DE-7245-B3B6-E9B067B16ACB}" srcOrd="6" destOrd="0" presId="urn:microsoft.com/office/officeart/2008/layout/LinedList"/>
    <dgm:cxn modelId="{91BEB3DA-0FAD-1646-98C2-E11B6A5F2D65}" type="presParOf" srcId="{720599D5-0A4E-E046-81CA-3366E032E2EA}" destId="{58736431-CF1C-7D44-A662-278847A0AF63}" srcOrd="7" destOrd="0" presId="urn:microsoft.com/office/officeart/2008/layout/LinedList"/>
    <dgm:cxn modelId="{D1A52D13-8A90-CE40-A3C9-6F8EC8E83CF5}" type="presParOf" srcId="{58736431-CF1C-7D44-A662-278847A0AF63}" destId="{4737AE7B-94F5-544A-BE2B-4EC35C8DEBA2}" srcOrd="0" destOrd="0" presId="urn:microsoft.com/office/officeart/2008/layout/LinedList"/>
    <dgm:cxn modelId="{F07ED8FE-9E95-4B46-B9A3-1189B7720F7F}" type="presParOf" srcId="{58736431-CF1C-7D44-A662-278847A0AF63}" destId="{7E22577F-D44D-274A-9BE7-C1A28DA12FE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BFF138-B05B-4DD3-A782-0B08AC3829CE}"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64D17D7-3E01-43D9-9C67-F9A7995CE375}">
      <dgm:prSet/>
      <dgm:spPr/>
      <dgm:t>
        <a:bodyPr/>
        <a:lstStyle/>
        <a:p>
          <a:pPr>
            <a:lnSpc>
              <a:spcPct val="100000"/>
            </a:lnSpc>
          </a:pPr>
          <a:r>
            <a:rPr lang="en-US"/>
            <a:t>Improve construction safety by forecasting accident severity.</a:t>
          </a:r>
        </a:p>
      </dgm:t>
    </dgm:pt>
    <dgm:pt modelId="{234CF7AB-5B3E-4871-A39C-923B0D6AAFD2}" type="parTrans" cxnId="{90D253A5-D345-407D-A1BF-40E2DCAD0D0A}">
      <dgm:prSet/>
      <dgm:spPr/>
      <dgm:t>
        <a:bodyPr/>
        <a:lstStyle/>
        <a:p>
          <a:endParaRPr lang="en-US"/>
        </a:p>
      </dgm:t>
    </dgm:pt>
    <dgm:pt modelId="{1437CBD7-A370-4D6C-8D36-94606F7598BF}" type="sibTrans" cxnId="{90D253A5-D345-407D-A1BF-40E2DCAD0D0A}">
      <dgm:prSet phldrT="01" phldr="0"/>
      <dgm:spPr/>
      <dgm:t>
        <a:bodyPr/>
        <a:lstStyle/>
        <a:p>
          <a:pPr>
            <a:lnSpc>
              <a:spcPct val="100000"/>
            </a:lnSpc>
          </a:pPr>
          <a:endParaRPr lang="en-US"/>
        </a:p>
      </dgm:t>
    </dgm:pt>
    <dgm:pt modelId="{4657822A-212F-423B-9612-B2F474B42DA2}">
      <dgm:prSet/>
      <dgm:spPr/>
      <dgm:t>
        <a:bodyPr/>
        <a:lstStyle/>
        <a:p>
          <a:pPr>
            <a:lnSpc>
              <a:spcPct val="100000"/>
            </a:lnSpc>
          </a:pPr>
          <a:r>
            <a:rPr lang="en-US"/>
            <a:t>Focus safety actions on high-risk activities.</a:t>
          </a:r>
        </a:p>
      </dgm:t>
    </dgm:pt>
    <dgm:pt modelId="{7FE334FE-4AAF-47C6-9E33-9014B407D5FB}" type="parTrans" cxnId="{623B2BA1-F4C5-4F81-A861-ECB22D2F5F58}">
      <dgm:prSet/>
      <dgm:spPr/>
      <dgm:t>
        <a:bodyPr/>
        <a:lstStyle/>
        <a:p>
          <a:endParaRPr lang="en-US"/>
        </a:p>
      </dgm:t>
    </dgm:pt>
    <dgm:pt modelId="{96352AA7-E957-4E94-982F-EC475FEF670B}" type="sibTrans" cxnId="{623B2BA1-F4C5-4F81-A861-ECB22D2F5F58}">
      <dgm:prSet phldrT="02" phldr="0"/>
      <dgm:spPr/>
      <dgm:t>
        <a:bodyPr/>
        <a:lstStyle/>
        <a:p>
          <a:pPr>
            <a:lnSpc>
              <a:spcPct val="100000"/>
            </a:lnSpc>
          </a:pPr>
          <a:endParaRPr lang="en-US"/>
        </a:p>
      </dgm:t>
    </dgm:pt>
    <dgm:pt modelId="{A1DA61E6-5C05-400A-9619-3B4DDC67FE42}">
      <dgm:prSet/>
      <dgm:spPr/>
      <dgm:t>
        <a:bodyPr/>
        <a:lstStyle/>
        <a:p>
          <a:pPr>
            <a:lnSpc>
              <a:spcPct val="100000"/>
            </a:lnSpc>
          </a:pPr>
          <a:r>
            <a:rPr lang="en-US"/>
            <a:t>Tailor worker training to specific risk areas.</a:t>
          </a:r>
        </a:p>
      </dgm:t>
    </dgm:pt>
    <dgm:pt modelId="{6204FB30-B19F-40FF-9421-A144D97C8E8D}" type="parTrans" cxnId="{8562F8DE-2AAC-4082-93F6-3FA52EAC652B}">
      <dgm:prSet/>
      <dgm:spPr/>
      <dgm:t>
        <a:bodyPr/>
        <a:lstStyle/>
        <a:p>
          <a:endParaRPr lang="en-US"/>
        </a:p>
      </dgm:t>
    </dgm:pt>
    <dgm:pt modelId="{C977ADF2-9703-490F-8233-FAD994F1206F}" type="sibTrans" cxnId="{8562F8DE-2AAC-4082-93F6-3FA52EAC652B}">
      <dgm:prSet phldrT="03" phldr="0"/>
      <dgm:spPr/>
      <dgm:t>
        <a:bodyPr/>
        <a:lstStyle/>
        <a:p>
          <a:pPr>
            <a:lnSpc>
              <a:spcPct val="100000"/>
            </a:lnSpc>
          </a:pPr>
          <a:endParaRPr lang="en-US"/>
        </a:p>
      </dgm:t>
    </dgm:pt>
    <dgm:pt modelId="{7482E1B9-76E3-4D2A-B9A2-50A02979E87A}">
      <dgm:prSet/>
      <dgm:spPr/>
      <dgm:t>
        <a:bodyPr/>
        <a:lstStyle/>
        <a:p>
          <a:pPr>
            <a:lnSpc>
              <a:spcPct val="100000"/>
            </a:lnSpc>
          </a:pPr>
          <a:r>
            <a:rPr lang="en-US"/>
            <a:t>Streamline inspections based on predicted hazards.</a:t>
          </a:r>
        </a:p>
      </dgm:t>
    </dgm:pt>
    <dgm:pt modelId="{6FDECECF-F849-4151-950F-EC8E4DA99AB5}" type="parTrans" cxnId="{300BD6FE-3C16-44A6-BC27-2093D1053B41}">
      <dgm:prSet/>
      <dgm:spPr/>
      <dgm:t>
        <a:bodyPr/>
        <a:lstStyle/>
        <a:p>
          <a:endParaRPr lang="en-US"/>
        </a:p>
      </dgm:t>
    </dgm:pt>
    <dgm:pt modelId="{1D5B5436-84E0-45A7-87A6-B8992DD511D6}" type="sibTrans" cxnId="{300BD6FE-3C16-44A6-BC27-2093D1053B41}">
      <dgm:prSet phldrT="04" phldr="0"/>
      <dgm:spPr/>
      <dgm:t>
        <a:bodyPr/>
        <a:lstStyle/>
        <a:p>
          <a:pPr>
            <a:lnSpc>
              <a:spcPct val="100000"/>
            </a:lnSpc>
          </a:pPr>
          <a:endParaRPr lang="en-US"/>
        </a:p>
      </dgm:t>
    </dgm:pt>
    <dgm:pt modelId="{FA77075C-E493-4EF0-B97D-7ECD9E1E2816}">
      <dgm:prSet/>
      <dgm:spPr/>
      <dgm:t>
        <a:bodyPr/>
        <a:lstStyle/>
        <a:p>
          <a:pPr>
            <a:lnSpc>
              <a:spcPct val="100000"/>
            </a:lnSpc>
          </a:pPr>
          <a:r>
            <a:rPr lang="en-US"/>
            <a:t>Inform better safety policies and resource use.</a:t>
          </a:r>
        </a:p>
      </dgm:t>
    </dgm:pt>
    <dgm:pt modelId="{AB5C1FED-60D6-4CF3-B444-6F59537BDF9C}" type="parTrans" cxnId="{4EAEEE98-7768-4AC8-88F2-EE0A10167E16}">
      <dgm:prSet/>
      <dgm:spPr/>
      <dgm:t>
        <a:bodyPr/>
        <a:lstStyle/>
        <a:p>
          <a:endParaRPr lang="en-US"/>
        </a:p>
      </dgm:t>
    </dgm:pt>
    <dgm:pt modelId="{C053EA8C-7551-4113-BF3C-B88AB0609ECE}" type="sibTrans" cxnId="{4EAEEE98-7768-4AC8-88F2-EE0A10167E16}">
      <dgm:prSet phldrT="05" phldr="0"/>
      <dgm:spPr/>
      <dgm:t>
        <a:bodyPr/>
        <a:lstStyle/>
        <a:p>
          <a:pPr>
            <a:lnSpc>
              <a:spcPct val="100000"/>
            </a:lnSpc>
          </a:pPr>
          <a:endParaRPr lang="en-US"/>
        </a:p>
      </dgm:t>
    </dgm:pt>
    <dgm:pt modelId="{E2C25829-2C4C-504F-A3FC-A4BFFD8A79A5}">
      <dgm:prSet/>
      <dgm:spPr/>
      <dgm:t>
        <a:bodyPr/>
        <a:lstStyle/>
        <a:p>
          <a:pPr>
            <a:lnSpc>
              <a:spcPct val="100000"/>
            </a:lnSpc>
          </a:pPr>
          <a:r>
            <a:rPr lang="en-US"/>
            <a:t>Automated Safety Reports: Generated via GPT for actionable insights</a:t>
          </a:r>
        </a:p>
      </dgm:t>
    </dgm:pt>
    <dgm:pt modelId="{4BB40858-DCAF-6946-A0B1-7E16FE004AB6}" type="parTrans" cxnId="{47A0C080-100B-6845-9B4F-FD9B8EE1BF8E}">
      <dgm:prSet/>
      <dgm:spPr/>
      <dgm:t>
        <a:bodyPr/>
        <a:lstStyle/>
        <a:p>
          <a:endParaRPr lang="en-US"/>
        </a:p>
      </dgm:t>
    </dgm:pt>
    <dgm:pt modelId="{79107248-1C8A-214D-A0D0-333C507A5C51}" type="sibTrans" cxnId="{47A0C080-100B-6845-9B4F-FD9B8EE1BF8E}">
      <dgm:prSet/>
      <dgm:spPr/>
      <dgm:t>
        <a:bodyPr/>
        <a:lstStyle/>
        <a:p>
          <a:endParaRPr lang="en-US"/>
        </a:p>
      </dgm:t>
    </dgm:pt>
    <dgm:pt modelId="{F902C59A-5021-4FA6-901F-169ABFC7B3F9}" type="pres">
      <dgm:prSet presAssocID="{F9BFF138-B05B-4DD3-A782-0B08AC3829CE}" presName="root" presStyleCnt="0">
        <dgm:presLayoutVars>
          <dgm:dir/>
          <dgm:resizeHandles val="exact"/>
        </dgm:presLayoutVars>
      </dgm:prSet>
      <dgm:spPr/>
    </dgm:pt>
    <dgm:pt modelId="{B3494576-2564-4602-A53C-EAC08E525469}" type="pres">
      <dgm:prSet presAssocID="{F9BFF138-B05B-4DD3-A782-0B08AC3829CE}" presName="container" presStyleCnt="0">
        <dgm:presLayoutVars>
          <dgm:dir/>
          <dgm:resizeHandles val="exact"/>
        </dgm:presLayoutVars>
      </dgm:prSet>
      <dgm:spPr/>
    </dgm:pt>
    <dgm:pt modelId="{C1FD5D6F-F9CE-4849-8AD0-7AB555C299CF}" type="pres">
      <dgm:prSet presAssocID="{864D17D7-3E01-43D9-9C67-F9A7995CE375}" presName="compNode" presStyleCnt="0"/>
      <dgm:spPr/>
    </dgm:pt>
    <dgm:pt modelId="{73F352E7-8A4C-4908-B74F-A2FA1A9C6D56}" type="pres">
      <dgm:prSet presAssocID="{864D17D7-3E01-43D9-9C67-F9A7995CE375}" presName="iconBgRect" presStyleLbl="bgShp" presStyleIdx="0" presStyleCnt="6"/>
      <dgm:spPr/>
    </dgm:pt>
    <dgm:pt modelId="{2B355F7D-6A0F-40B3-A89F-F61D55EA07FE}" type="pres">
      <dgm:prSet presAssocID="{864D17D7-3E01-43D9-9C67-F9A7995CE3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cavator"/>
        </a:ext>
      </dgm:extLst>
    </dgm:pt>
    <dgm:pt modelId="{18566385-9D9C-49E1-82AE-7D2B536C1638}" type="pres">
      <dgm:prSet presAssocID="{864D17D7-3E01-43D9-9C67-F9A7995CE375}" presName="spaceRect" presStyleCnt="0"/>
      <dgm:spPr/>
    </dgm:pt>
    <dgm:pt modelId="{96C3CE0F-D0EB-447F-A7B0-BC34B883E84C}" type="pres">
      <dgm:prSet presAssocID="{864D17D7-3E01-43D9-9C67-F9A7995CE375}" presName="textRect" presStyleLbl="revTx" presStyleIdx="0" presStyleCnt="6">
        <dgm:presLayoutVars>
          <dgm:chMax val="1"/>
          <dgm:chPref val="1"/>
        </dgm:presLayoutVars>
      </dgm:prSet>
      <dgm:spPr/>
    </dgm:pt>
    <dgm:pt modelId="{EB975AEF-1137-46BB-B3AC-874923AB024C}" type="pres">
      <dgm:prSet presAssocID="{1437CBD7-A370-4D6C-8D36-94606F7598BF}" presName="sibTrans" presStyleLbl="sibTrans2D1" presStyleIdx="0" presStyleCnt="0"/>
      <dgm:spPr/>
    </dgm:pt>
    <dgm:pt modelId="{0FA01AEC-78AA-4E90-9D18-02D6023D22F2}" type="pres">
      <dgm:prSet presAssocID="{4657822A-212F-423B-9612-B2F474B42DA2}" presName="compNode" presStyleCnt="0"/>
      <dgm:spPr/>
    </dgm:pt>
    <dgm:pt modelId="{4F3B0A1F-B4B9-4B87-8942-179680ABD01F}" type="pres">
      <dgm:prSet presAssocID="{4657822A-212F-423B-9612-B2F474B42DA2}" presName="iconBgRect" presStyleLbl="bgShp" presStyleIdx="1" presStyleCnt="6"/>
      <dgm:spPr/>
    </dgm:pt>
    <dgm:pt modelId="{54202366-E222-45E6-91F7-6F6FA76B7C62}" type="pres">
      <dgm:prSet presAssocID="{4657822A-212F-423B-9612-B2F474B42DA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D18C004F-C292-4641-B72C-DCCACFB438EA}" type="pres">
      <dgm:prSet presAssocID="{4657822A-212F-423B-9612-B2F474B42DA2}" presName="spaceRect" presStyleCnt="0"/>
      <dgm:spPr/>
    </dgm:pt>
    <dgm:pt modelId="{718BA9A7-97BD-4A40-A436-4546B36CDC34}" type="pres">
      <dgm:prSet presAssocID="{4657822A-212F-423B-9612-B2F474B42DA2}" presName="textRect" presStyleLbl="revTx" presStyleIdx="1" presStyleCnt="6">
        <dgm:presLayoutVars>
          <dgm:chMax val="1"/>
          <dgm:chPref val="1"/>
        </dgm:presLayoutVars>
      </dgm:prSet>
      <dgm:spPr/>
    </dgm:pt>
    <dgm:pt modelId="{FA4271EC-74BF-4985-B522-CA85E64D1C64}" type="pres">
      <dgm:prSet presAssocID="{96352AA7-E957-4E94-982F-EC475FEF670B}" presName="sibTrans" presStyleLbl="sibTrans2D1" presStyleIdx="0" presStyleCnt="0"/>
      <dgm:spPr/>
    </dgm:pt>
    <dgm:pt modelId="{C1CEF20A-511B-4016-A1C2-8ED83DA06EAF}" type="pres">
      <dgm:prSet presAssocID="{A1DA61E6-5C05-400A-9619-3B4DDC67FE42}" presName="compNode" presStyleCnt="0"/>
      <dgm:spPr/>
    </dgm:pt>
    <dgm:pt modelId="{8317F05A-CF77-49A5-882C-C751C0AA182F}" type="pres">
      <dgm:prSet presAssocID="{A1DA61E6-5C05-400A-9619-3B4DDC67FE42}" presName="iconBgRect" presStyleLbl="bgShp" presStyleIdx="2" presStyleCnt="6"/>
      <dgm:spPr/>
    </dgm:pt>
    <dgm:pt modelId="{C185E189-D75B-489B-B643-5BAA86FA0812}" type="pres">
      <dgm:prSet presAssocID="{A1DA61E6-5C05-400A-9619-3B4DDC67FE4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it"/>
        </a:ext>
      </dgm:extLst>
    </dgm:pt>
    <dgm:pt modelId="{371ADC89-C003-4A28-A9D0-63BD2178C107}" type="pres">
      <dgm:prSet presAssocID="{A1DA61E6-5C05-400A-9619-3B4DDC67FE42}" presName="spaceRect" presStyleCnt="0"/>
      <dgm:spPr/>
    </dgm:pt>
    <dgm:pt modelId="{2F2BF520-8331-4FCA-B21B-37A993D40D72}" type="pres">
      <dgm:prSet presAssocID="{A1DA61E6-5C05-400A-9619-3B4DDC67FE42}" presName="textRect" presStyleLbl="revTx" presStyleIdx="2" presStyleCnt="6">
        <dgm:presLayoutVars>
          <dgm:chMax val="1"/>
          <dgm:chPref val="1"/>
        </dgm:presLayoutVars>
      </dgm:prSet>
      <dgm:spPr/>
    </dgm:pt>
    <dgm:pt modelId="{95E32B77-360E-47DE-8F42-2FE4EC591510}" type="pres">
      <dgm:prSet presAssocID="{C977ADF2-9703-490F-8233-FAD994F1206F}" presName="sibTrans" presStyleLbl="sibTrans2D1" presStyleIdx="0" presStyleCnt="0"/>
      <dgm:spPr/>
    </dgm:pt>
    <dgm:pt modelId="{7D180D9B-1AD3-42B0-BD52-53639A859FAB}" type="pres">
      <dgm:prSet presAssocID="{7482E1B9-76E3-4D2A-B9A2-50A02979E87A}" presName="compNode" presStyleCnt="0"/>
      <dgm:spPr/>
    </dgm:pt>
    <dgm:pt modelId="{5EF11346-2830-42F1-B051-2DC1E8F71FB0}" type="pres">
      <dgm:prSet presAssocID="{7482E1B9-76E3-4D2A-B9A2-50A02979E87A}" presName="iconBgRect" presStyleLbl="bgShp" presStyleIdx="3" presStyleCnt="6"/>
      <dgm:spPr/>
    </dgm:pt>
    <dgm:pt modelId="{05003CED-497F-4BEC-9645-86D9DFFE25D5}" type="pres">
      <dgm:prSet presAssocID="{7482E1B9-76E3-4D2A-B9A2-50A02979E87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E3182C73-7F64-4BB0-8D1B-67896D68B765}" type="pres">
      <dgm:prSet presAssocID="{7482E1B9-76E3-4D2A-B9A2-50A02979E87A}" presName="spaceRect" presStyleCnt="0"/>
      <dgm:spPr/>
    </dgm:pt>
    <dgm:pt modelId="{6EFA122B-8181-4663-8D76-1225650FF062}" type="pres">
      <dgm:prSet presAssocID="{7482E1B9-76E3-4D2A-B9A2-50A02979E87A}" presName="textRect" presStyleLbl="revTx" presStyleIdx="3" presStyleCnt="6">
        <dgm:presLayoutVars>
          <dgm:chMax val="1"/>
          <dgm:chPref val="1"/>
        </dgm:presLayoutVars>
      </dgm:prSet>
      <dgm:spPr/>
    </dgm:pt>
    <dgm:pt modelId="{656B654E-44F2-48FB-A9B0-204FE65ED4C0}" type="pres">
      <dgm:prSet presAssocID="{1D5B5436-84E0-45A7-87A6-B8992DD511D6}" presName="sibTrans" presStyleLbl="sibTrans2D1" presStyleIdx="0" presStyleCnt="0"/>
      <dgm:spPr/>
    </dgm:pt>
    <dgm:pt modelId="{4EC51A3F-6562-47E7-A6CF-53B1BFC12C30}" type="pres">
      <dgm:prSet presAssocID="{FA77075C-E493-4EF0-B97D-7ECD9E1E2816}" presName="compNode" presStyleCnt="0"/>
      <dgm:spPr/>
    </dgm:pt>
    <dgm:pt modelId="{689508C0-8171-43C9-A5B2-90708B734A82}" type="pres">
      <dgm:prSet presAssocID="{FA77075C-E493-4EF0-B97D-7ECD9E1E2816}" presName="iconBgRect" presStyleLbl="bgShp" presStyleIdx="4" presStyleCnt="6"/>
      <dgm:spPr/>
    </dgm:pt>
    <dgm:pt modelId="{7D134D0E-0512-49DA-87F0-03BC58826125}" type="pres">
      <dgm:prSet presAssocID="{FA77075C-E493-4EF0-B97D-7ECD9E1E281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struction Worker"/>
        </a:ext>
      </dgm:extLst>
    </dgm:pt>
    <dgm:pt modelId="{A4670DD5-9CC2-4125-939C-AAE3E751D204}" type="pres">
      <dgm:prSet presAssocID="{FA77075C-E493-4EF0-B97D-7ECD9E1E2816}" presName="spaceRect" presStyleCnt="0"/>
      <dgm:spPr/>
    </dgm:pt>
    <dgm:pt modelId="{CB4B3822-0B62-457B-A2FD-A4F3F5FD256B}" type="pres">
      <dgm:prSet presAssocID="{FA77075C-E493-4EF0-B97D-7ECD9E1E2816}" presName="textRect" presStyleLbl="revTx" presStyleIdx="4" presStyleCnt="6">
        <dgm:presLayoutVars>
          <dgm:chMax val="1"/>
          <dgm:chPref val="1"/>
        </dgm:presLayoutVars>
      </dgm:prSet>
      <dgm:spPr/>
    </dgm:pt>
    <dgm:pt modelId="{2200BFC6-C36F-456D-B1E6-27D85A8CEAE7}" type="pres">
      <dgm:prSet presAssocID="{C053EA8C-7551-4113-BF3C-B88AB0609ECE}" presName="sibTrans" presStyleLbl="sibTrans2D1" presStyleIdx="0" presStyleCnt="0"/>
      <dgm:spPr/>
    </dgm:pt>
    <dgm:pt modelId="{91737A74-AB0A-4271-B192-EE2E7AB57508}" type="pres">
      <dgm:prSet presAssocID="{E2C25829-2C4C-504F-A3FC-A4BFFD8A79A5}" presName="compNode" presStyleCnt="0"/>
      <dgm:spPr/>
    </dgm:pt>
    <dgm:pt modelId="{515D6218-3D54-4CB0-B814-159E57B51B96}" type="pres">
      <dgm:prSet presAssocID="{E2C25829-2C4C-504F-A3FC-A4BFFD8A79A5}" presName="iconBgRect" presStyleLbl="bgShp" presStyleIdx="5" presStyleCnt="6"/>
      <dgm:spPr/>
    </dgm:pt>
    <dgm:pt modelId="{73BE810D-CE5D-4331-A01F-A1DE2EF1A553}" type="pres">
      <dgm:prSet presAssocID="{E2C25829-2C4C-504F-A3FC-A4BFFD8A79A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DC5F4D23-CD27-415E-B906-6D268B57F329}" type="pres">
      <dgm:prSet presAssocID="{E2C25829-2C4C-504F-A3FC-A4BFFD8A79A5}" presName="spaceRect" presStyleCnt="0"/>
      <dgm:spPr/>
    </dgm:pt>
    <dgm:pt modelId="{2FFD897C-B6A6-44C6-AAD5-F3B277564755}" type="pres">
      <dgm:prSet presAssocID="{E2C25829-2C4C-504F-A3FC-A4BFFD8A79A5}" presName="textRect" presStyleLbl="revTx" presStyleIdx="5" presStyleCnt="6">
        <dgm:presLayoutVars>
          <dgm:chMax val="1"/>
          <dgm:chPref val="1"/>
        </dgm:presLayoutVars>
      </dgm:prSet>
      <dgm:spPr/>
    </dgm:pt>
  </dgm:ptLst>
  <dgm:cxnLst>
    <dgm:cxn modelId="{2DA56F2A-045A-0948-A891-374F4EB31FEB}" type="presOf" srcId="{E2C25829-2C4C-504F-A3FC-A4BFFD8A79A5}" destId="{2FFD897C-B6A6-44C6-AAD5-F3B277564755}" srcOrd="0" destOrd="0" presId="urn:microsoft.com/office/officeart/2018/2/layout/IconCircleList"/>
    <dgm:cxn modelId="{AF90DC31-29C9-E349-828C-1D6C2AA5AB00}" type="presOf" srcId="{F9BFF138-B05B-4DD3-A782-0B08AC3829CE}" destId="{F902C59A-5021-4FA6-901F-169ABFC7B3F9}" srcOrd="0" destOrd="0" presId="urn:microsoft.com/office/officeart/2018/2/layout/IconCircleList"/>
    <dgm:cxn modelId="{5856F54B-EDCB-0D4F-9E30-03AB8FA32C0A}" type="presOf" srcId="{C053EA8C-7551-4113-BF3C-B88AB0609ECE}" destId="{2200BFC6-C36F-456D-B1E6-27D85A8CEAE7}" srcOrd="0" destOrd="0" presId="urn:microsoft.com/office/officeart/2018/2/layout/IconCircleList"/>
    <dgm:cxn modelId="{205E164C-6C55-9449-986C-DDE648CE2FF3}" type="presOf" srcId="{864D17D7-3E01-43D9-9C67-F9A7995CE375}" destId="{96C3CE0F-D0EB-447F-A7B0-BC34B883E84C}" srcOrd="0" destOrd="0" presId="urn:microsoft.com/office/officeart/2018/2/layout/IconCircleList"/>
    <dgm:cxn modelId="{6A409378-CA7E-9045-BC54-5D3B82AE1662}" type="presOf" srcId="{1437CBD7-A370-4D6C-8D36-94606F7598BF}" destId="{EB975AEF-1137-46BB-B3AC-874923AB024C}" srcOrd="0" destOrd="0" presId="urn:microsoft.com/office/officeart/2018/2/layout/IconCircleList"/>
    <dgm:cxn modelId="{47A0C080-100B-6845-9B4F-FD9B8EE1BF8E}" srcId="{F9BFF138-B05B-4DD3-A782-0B08AC3829CE}" destId="{E2C25829-2C4C-504F-A3FC-A4BFFD8A79A5}" srcOrd="5" destOrd="0" parTransId="{4BB40858-DCAF-6946-A0B1-7E16FE004AB6}" sibTransId="{79107248-1C8A-214D-A0D0-333C507A5C51}"/>
    <dgm:cxn modelId="{4EAEEE98-7768-4AC8-88F2-EE0A10167E16}" srcId="{F9BFF138-B05B-4DD3-A782-0B08AC3829CE}" destId="{FA77075C-E493-4EF0-B97D-7ECD9E1E2816}" srcOrd="4" destOrd="0" parTransId="{AB5C1FED-60D6-4CF3-B444-6F59537BDF9C}" sibTransId="{C053EA8C-7551-4113-BF3C-B88AB0609ECE}"/>
    <dgm:cxn modelId="{6DB2C29D-24C6-2545-9488-3F7B7F69721F}" type="presOf" srcId="{FA77075C-E493-4EF0-B97D-7ECD9E1E2816}" destId="{CB4B3822-0B62-457B-A2FD-A4F3F5FD256B}" srcOrd="0" destOrd="0" presId="urn:microsoft.com/office/officeart/2018/2/layout/IconCircleList"/>
    <dgm:cxn modelId="{623B2BA1-F4C5-4F81-A861-ECB22D2F5F58}" srcId="{F9BFF138-B05B-4DD3-A782-0B08AC3829CE}" destId="{4657822A-212F-423B-9612-B2F474B42DA2}" srcOrd="1" destOrd="0" parTransId="{7FE334FE-4AAF-47C6-9E33-9014B407D5FB}" sibTransId="{96352AA7-E957-4E94-982F-EC475FEF670B}"/>
    <dgm:cxn modelId="{90D253A5-D345-407D-A1BF-40E2DCAD0D0A}" srcId="{F9BFF138-B05B-4DD3-A782-0B08AC3829CE}" destId="{864D17D7-3E01-43D9-9C67-F9A7995CE375}" srcOrd="0" destOrd="0" parTransId="{234CF7AB-5B3E-4871-A39C-923B0D6AAFD2}" sibTransId="{1437CBD7-A370-4D6C-8D36-94606F7598BF}"/>
    <dgm:cxn modelId="{BEADE2A6-1231-024B-A81F-945DB8EBD2CA}" type="presOf" srcId="{A1DA61E6-5C05-400A-9619-3B4DDC67FE42}" destId="{2F2BF520-8331-4FCA-B21B-37A993D40D72}" srcOrd="0" destOrd="0" presId="urn:microsoft.com/office/officeart/2018/2/layout/IconCircleList"/>
    <dgm:cxn modelId="{21DFA5CB-1A0D-484A-9A02-EFCE3B6DD2D1}" type="presOf" srcId="{C977ADF2-9703-490F-8233-FAD994F1206F}" destId="{95E32B77-360E-47DE-8F42-2FE4EC591510}" srcOrd="0" destOrd="0" presId="urn:microsoft.com/office/officeart/2018/2/layout/IconCircleList"/>
    <dgm:cxn modelId="{FB9681D0-9716-064D-9940-5D4D1FF84FFB}" type="presOf" srcId="{96352AA7-E957-4E94-982F-EC475FEF670B}" destId="{FA4271EC-74BF-4985-B522-CA85E64D1C64}" srcOrd="0" destOrd="0" presId="urn:microsoft.com/office/officeart/2018/2/layout/IconCircleList"/>
    <dgm:cxn modelId="{EABC17D3-B9F0-DD47-BD8C-131B291B0DA3}" type="presOf" srcId="{4657822A-212F-423B-9612-B2F474B42DA2}" destId="{718BA9A7-97BD-4A40-A436-4546B36CDC34}" srcOrd="0" destOrd="0" presId="urn:microsoft.com/office/officeart/2018/2/layout/IconCircleList"/>
    <dgm:cxn modelId="{1A9FC3DA-772E-BC41-A7DA-008DD49CA459}" type="presOf" srcId="{1D5B5436-84E0-45A7-87A6-B8992DD511D6}" destId="{656B654E-44F2-48FB-A9B0-204FE65ED4C0}" srcOrd="0" destOrd="0" presId="urn:microsoft.com/office/officeart/2018/2/layout/IconCircleList"/>
    <dgm:cxn modelId="{8562F8DE-2AAC-4082-93F6-3FA52EAC652B}" srcId="{F9BFF138-B05B-4DD3-A782-0B08AC3829CE}" destId="{A1DA61E6-5C05-400A-9619-3B4DDC67FE42}" srcOrd="2" destOrd="0" parTransId="{6204FB30-B19F-40FF-9421-A144D97C8E8D}" sibTransId="{C977ADF2-9703-490F-8233-FAD994F1206F}"/>
    <dgm:cxn modelId="{FEA7F3F8-B45E-004A-81B5-9AD2313801B2}" type="presOf" srcId="{7482E1B9-76E3-4D2A-B9A2-50A02979E87A}" destId="{6EFA122B-8181-4663-8D76-1225650FF062}" srcOrd="0" destOrd="0" presId="urn:microsoft.com/office/officeart/2018/2/layout/IconCircleList"/>
    <dgm:cxn modelId="{300BD6FE-3C16-44A6-BC27-2093D1053B41}" srcId="{F9BFF138-B05B-4DD3-A782-0B08AC3829CE}" destId="{7482E1B9-76E3-4D2A-B9A2-50A02979E87A}" srcOrd="3" destOrd="0" parTransId="{6FDECECF-F849-4151-950F-EC8E4DA99AB5}" sibTransId="{1D5B5436-84E0-45A7-87A6-B8992DD511D6}"/>
    <dgm:cxn modelId="{13D91691-82B6-B447-A65C-E3CE2368E92B}" type="presParOf" srcId="{F902C59A-5021-4FA6-901F-169ABFC7B3F9}" destId="{B3494576-2564-4602-A53C-EAC08E525469}" srcOrd="0" destOrd="0" presId="urn:microsoft.com/office/officeart/2018/2/layout/IconCircleList"/>
    <dgm:cxn modelId="{74B27170-4B0F-C045-B51D-246B61866757}" type="presParOf" srcId="{B3494576-2564-4602-A53C-EAC08E525469}" destId="{C1FD5D6F-F9CE-4849-8AD0-7AB555C299CF}" srcOrd="0" destOrd="0" presId="urn:microsoft.com/office/officeart/2018/2/layout/IconCircleList"/>
    <dgm:cxn modelId="{0B164A66-A6F9-9E47-AC0D-5072BDA71B0A}" type="presParOf" srcId="{C1FD5D6F-F9CE-4849-8AD0-7AB555C299CF}" destId="{73F352E7-8A4C-4908-B74F-A2FA1A9C6D56}" srcOrd="0" destOrd="0" presId="urn:microsoft.com/office/officeart/2018/2/layout/IconCircleList"/>
    <dgm:cxn modelId="{173B9CE7-9C06-8646-8933-686D33C64F79}" type="presParOf" srcId="{C1FD5D6F-F9CE-4849-8AD0-7AB555C299CF}" destId="{2B355F7D-6A0F-40B3-A89F-F61D55EA07FE}" srcOrd="1" destOrd="0" presId="urn:microsoft.com/office/officeart/2018/2/layout/IconCircleList"/>
    <dgm:cxn modelId="{3D5C3C52-3F07-5845-82F4-8BA3B2AA0D62}" type="presParOf" srcId="{C1FD5D6F-F9CE-4849-8AD0-7AB555C299CF}" destId="{18566385-9D9C-49E1-82AE-7D2B536C1638}" srcOrd="2" destOrd="0" presId="urn:microsoft.com/office/officeart/2018/2/layout/IconCircleList"/>
    <dgm:cxn modelId="{D93BB6E8-2C35-B14F-8490-5A365580CB3E}" type="presParOf" srcId="{C1FD5D6F-F9CE-4849-8AD0-7AB555C299CF}" destId="{96C3CE0F-D0EB-447F-A7B0-BC34B883E84C}" srcOrd="3" destOrd="0" presId="urn:microsoft.com/office/officeart/2018/2/layout/IconCircleList"/>
    <dgm:cxn modelId="{ACCBF4A0-1727-0946-AEE6-F9575E16DDE2}" type="presParOf" srcId="{B3494576-2564-4602-A53C-EAC08E525469}" destId="{EB975AEF-1137-46BB-B3AC-874923AB024C}" srcOrd="1" destOrd="0" presId="urn:microsoft.com/office/officeart/2018/2/layout/IconCircleList"/>
    <dgm:cxn modelId="{F20B80A8-3F28-5C40-8F4D-1C2F591CCAFA}" type="presParOf" srcId="{B3494576-2564-4602-A53C-EAC08E525469}" destId="{0FA01AEC-78AA-4E90-9D18-02D6023D22F2}" srcOrd="2" destOrd="0" presId="urn:microsoft.com/office/officeart/2018/2/layout/IconCircleList"/>
    <dgm:cxn modelId="{EE0D2C8D-2437-084D-B10A-1538F518B9CE}" type="presParOf" srcId="{0FA01AEC-78AA-4E90-9D18-02D6023D22F2}" destId="{4F3B0A1F-B4B9-4B87-8942-179680ABD01F}" srcOrd="0" destOrd="0" presId="urn:microsoft.com/office/officeart/2018/2/layout/IconCircleList"/>
    <dgm:cxn modelId="{4E56D149-3F28-7C4E-ACD3-2537EA4E455F}" type="presParOf" srcId="{0FA01AEC-78AA-4E90-9D18-02D6023D22F2}" destId="{54202366-E222-45E6-91F7-6F6FA76B7C62}" srcOrd="1" destOrd="0" presId="urn:microsoft.com/office/officeart/2018/2/layout/IconCircleList"/>
    <dgm:cxn modelId="{F742967B-F9A5-3D42-ACB8-8EAB15858A40}" type="presParOf" srcId="{0FA01AEC-78AA-4E90-9D18-02D6023D22F2}" destId="{D18C004F-C292-4641-B72C-DCCACFB438EA}" srcOrd="2" destOrd="0" presId="urn:microsoft.com/office/officeart/2018/2/layout/IconCircleList"/>
    <dgm:cxn modelId="{45F119BC-A3E8-FF40-B473-BA56506C9991}" type="presParOf" srcId="{0FA01AEC-78AA-4E90-9D18-02D6023D22F2}" destId="{718BA9A7-97BD-4A40-A436-4546B36CDC34}" srcOrd="3" destOrd="0" presId="urn:microsoft.com/office/officeart/2018/2/layout/IconCircleList"/>
    <dgm:cxn modelId="{6639DC28-7C1D-E946-85F4-80F8819DB11A}" type="presParOf" srcId="{B3494576-2564-4602-A53C-EAC08E525469}" destId="{FA4271EC-74BF-4985-B522-CA85E64D1C64}" srcOrd="3" destOrd="0" presId="urn:microsoft.com/office/officeart/2018/2/layout/IconCircleList"/>
    <dgm:cxn modelId="{F5358F9A-935E-6E4A-B986-79E49172477C}" type="presParOf" srcId="{B3494576-2564-4602-A53C-EAC08E525469}" destId="{C1CEF20A-511B-4016-A1C2-8ED83DA06EAF}" srcOrd="4" destOrd="0" presId="urn:microsoft.com/office/officeart/2018/2/layout/IconCircleList"/>
    <dgm:cxn modelId="{444E8676-E452-874D-8B92-899C215C7417}" type="presParOf" srcId="{C1CEF20A-511B-4016-A1C2-8ED83DA06EAF}" destId="{8317F05A-CF77-49A5-882C-C751C0AA182F}" srcOrd="0" destOrd="0" presId="urn:microsoft.com/office/officeart/2018/2/layout/IconCircleList"/>
    <dgm:cxn modelId="{2A20F3F1-5599-274A-90A9-C46A688D252C}" type="presParOf" srcId="{C1CEF20A-511B-4016-A1C2-8ED83DA06EAF}" destId="{C185E189-D75B-489B-B643-5BAA86FA0812}" srcOrd="1" destOrd="0" presId="urn:microsoft.com/office/officeart/2018/2/layout/IconCircleList"/>
    <dgm:cxn modelId="{EB17C942-7700-424B-A03F-E94A5932B595}" type="presParOf" srcId="{C1CEF20A-511B-4016-A1C2-8ED83DA06EAF}" destId="{371ADC89-C003-4A28-A9D0-63BD2178C107}" srcOrd="2" destOrd="0" presId="urn:microsoft.com/office/officeart/2018/2/layout/IconCircleList"/>
    <dgm:cxn modelId="{76B076F5-779A-E04E-A336-EAC9DC13B339}" type="presParOf" srcId="{C1CEF20A-511B-4016-A1C2-8ED83DA06EAF}" destId="{2F2BF520-8331-4FCA-B21B-37A993D40D72}" srcOrd="3" destOrd="0" presId="urn:microsoft.com/office/officeart/2018/2/layout/IconCircleList"/>
    <dgm:cxn modelId="{F8D8F527-9A42-BF48-9AE2-0E96C4FA257E}" type="presParOf" srcId="{B3494576-2564-4602-A53C-EAC08E525469}" destId="{95E32B77-360E-47DE-8F42-2FE4EC591510}" srcOrd="5" destOrd="0" presId="urn:microsoft.com/office/officeart/2018/2/layout/IconCircleList"/>
    <dgm:cxn modelId="{5E384E53-33A9-4246-AC41-CEDE02286D6F}" type="presParOf" srcId="{B3494576-2564-4602-A53C-EAC08E525469}" destId="{7D180D9B-1AD3-42B0-BD52-53639A859FAB}" srcOrd="6" destOrd="0" presId="urn:microsoft.com/office/officeart/2018/2/layout/IconCircleList"/>
    <dgm:cxn modelId="{03305E52-A272-BC4B-B57B-FC0C66342620}" type="presParOf" srcId="{7D180D9B-1AD3-42B0-BD52-53639A859FAB}" destId="{5EF11346-2830-42F1-B051-2DC1E8F71FB0}" srcOrd="0" destOrd="0" presId="urn:microsoft.com/office/officeart/2018/2/layout/IconCircleList"/>
    <dgm:cxn modelId="{D18D7583-E3B3-A14F-B163-E9E21938F11C}" type="presParOf" srcId="{7D180D9B-1AD3-42B0-BD52-53639A859FAB}" destId="{05003CED-497F-4BEC-9645-86D9DFFE25D5}" srcOrd="1" destOrd="0" presId="urn:microsoft.com/office/officeart/2018/2/layout/IconCircleList"/>
    <dgm:cxn modelId="{1A0A01AF-1B84-8049-8195-B360460A065F}" type="presParOf" srcId="{7D180D9B-1AD3-42B0-BD52-53639A859FAB}" destId="{E3182C73-7F64-4BB0-8D1B-67896D68B765}" srcOrd="2" destOrd="0" presId="urn:microsoft.com/office/officeart/2018/2/layout/IconCircleList"/>
    <dgm:cxn modelId="{D430A137-41F3-0346-B107-F4DCA2487FB8}" type="presParOf" srcId="{7D180D9B-1AD3-42B0-BD52-53639A859FAB}" destId="{6EFA122B-8181-4663-8D76-1225650FF062}" srcOrd="3" destOrd="0" presId="urn:microsoft.com/office/officeart/2018/2/layout/IconCircleList"/>
    <dgm:cxn modelId="{E8969E08-B565-8C4F-A488-010781BC86CC}" type="presParOf" srcId="{B3494576-2564-4602-A53C-EAC08E525469}" destId="{656B654E-44F2-48FB-A9B0-204FE65ED4C0}" srcOrd="7" destOrd="0" presId="urn:microsoft.com/office/officeart/2018/2/layout/IconCircleList"/>
    <dgm:cxn modelId="{5FFD97D5-7C36-4E47-A7DE-3C8A44565772}" type="presParOf" srcId="{B3494576-2564-4602-A53C-EAC08E525469}" destId="{4EC51A3F-6562-47E7-A6CF-53B1BFC12C30}" srcOrd="8" destOrd="0" presId="urn:microsoft.com/office/officeart/2018/2/layout/IconCircleList"/>
    <dgm:cxn modelId="{3E749B89-13E9-A043-992A-9B1994F92289}" type="presParOf" srcId="{4EC51A3F-6562-47E7-A6CF-53B1BFC12C30}" destId="{689508C0-8171-43C9-A5B2-90708B734A82}" srcOrd="0" destOrd="0" presId="urn:microsoft.com/office/officeart/2018/2/layout/IconCircleList"/>
    <dgm:cxn modelId="{7A8BE4FC-34C7-6D48-9607-4E0BA26CDE4C}" type="presParOf" srcId="{4EC51A3F-6562-47E7-A6CF-53B1BFC12C30}" destId="{7D134D0E-0512-49DA-87F0-03BC58826125}" srcOrd="1" destOrd="0" presId="urn:microsoft.com/office/officeart/2018/2/layout/IconCircleList"/>
    <dgm:cxn modelId="{E44237C8-F634-4D42-BB97-3C1734CB24A4}" type="presParOf" srcId="{4EC51A3F-6562-47E7-A6CF-53B1BFC12C30}" destId="{A4670DD5-9CC2-4125-939C-AAE3E751D204}" srcOrd="2" destOrd="0" presId="urn:microsoft.com/office/officeart/2018/2/layout/IconCircleList"/>
    <dgm:cxn modelId="{85C8475D-A73D-344A-A236-1E61284389C9}" type="presParOf" srcId="{4EC51A3F-6562-47E7-A6CF-53B1BFC12C30}" destId="{CB4B3822-0B62-457B-A2FD-A4F3F5FD256B}" srcOrd="3" destOrd="0" presId="urn:microsoft.com/office/officeart/2018/2/layout/IconCircleList"/>
    <dgm:cxn modelId="{C9828665-407D-8449-B58D-87DBD5773F81}" type="presParOf" srcId="{B3494576-2564-4602-A53C-EAC08E525469}" destId="{2200BFC6-C36F-456D-B1E6-27D85A8CEAE7}" srcOrd="9" destOrd="0" presId="urn:microsoft.com/office/officeart/2018/2/layout/IconCircleList"/>
    <dgm:cxn modelId="{C6D97E8F-3580-D647-AAFB-479BD3379B99}" type="presParOf" srcId="{B3494576-2564-4602-A53C-EAC08E525469}" destId="{91737A74-AB0A-4271-B192-EE2E7AB57508}" srcOrd="10" destOrd="0" presId="urn:microsoft.com/office/officeart/2018/2/layout/IconCircleList"/>
    <dgm:cxn modelId="{155630C0-2EC4-CC4E-8A54-CF53DD310EB7}" type="presParOf" srcId="{91737A74-AB0A-4271-B192-EE2E7AB57508}" destId="{515D6218-3D54-4CB0-B814-159E57B51B96}" srcOrd="0" destOrd="0" presId="urn:microsoft.com/office/officeart/2018/2/layout/IconCircleList"/>
    <dgm:cxn modelId="{E702BA5E-5E55-134D-B327-9EED6AFC883B}" type="presParOf" srcId="{91737A74-AB0A-4271-B192-EE2E7AB57508}" destId="{73BE810D-CE5D-4331-A01F-A1DE2EF1A553}" srcOrd="1" destOrd="0" presId="urn:microsoft.com/office/officeart/2018/2/layout/IconCircleList"/>
    <dgm:cxn modelId="{C2A496C6-E43E-F648-8A8F-6F9AA4D953BC}" type="presParOf" srcId="{91737A74-AB0A-4271-B192-EE2E7AB57508}" destId="{DC5F4D23-CD27-415E-B906-6D268B57F329}" srcOrd="2" destOrd="0" presId="urn:microsoft.com/office/officeart/2018/2/layout/IconCircleList"/>
    <dgm:cxn modelId="{BEF57A50-1769-5247-AF87-B08CCA26AD29}" type="presParOf" srcId="{91737A74-AB0A-4271-B192-EE2E7AB57508}" destId="{2FFD897C-B6A6-44C6-AAD5-F3B27756475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C8CAC0-D134-486A-8800-362899EDE67E}"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B9B2A71D-BE1B-4B08-8662-DA6DD652A00B}">
      <dgm:prSet/>
      <dgm:spPr/>
      <dgm:t>
        <a:bodyPr/>
        <a:lstStyle/>
        <a:p>
          <a:pPr algn="l">
            <a:lnSpc>
              <a:spcPct val="100000"/>
            </a:lnSpc>
          </a:pPr>
          <a:r>
            <a:rPr lang="en-US" dirty="0"/>
            <a:t>Machine learning models can reliably classify accident outcomes.</a:t>
          </a:r>
        </a:p>
      </dgm:t>
    </dgm:pt>
    <dgm:pt modelId="{7890A90C-DE6A-4331-B8A9-D7D44D33F066}" type="parTrans" cxnId="{956C3704-6F43-432A-9175-AE7A00293177}">
      <dgm:prSet/>
      <dgm:spPr/>
      <dgm:t>
        <a:bodyPr/>
        <a:lstStyle/>
        <a:p>
          <a:endParaRPr lang="en-US"/>
        </a:p>
      </dgm:t>
    </dgm:pt>
    <dgm:pt modelId="{C8F4A3AF-F81B-4BC5-B2CF-EFB8E3A8EDF6}" type="sibTrans" cxnId="{956C3704-6F43-432A-9175-AE7A00293177}">
      <dgm:prSet/>
      <dgm:spPr/>
      <dgm:t>
        <a:bodyPr/>
        <a:lstStyle/>
        <a:p>
          <a:pPr>
            <a:lnSpc>
              <a:spcPct val="100000"/>
            </a:lnSpc>
          </a:pPr>
          <a:endParaRPr lang="en-US"/>
        </a:p>
      </dgm:t>
    </dgm:pt>
    <dgm:pt modelId="{DE9B6C64-42EC-477F-B76B-29DAB403E754}">
      <dgm:prSet/>
      <dgm:spPr/>
      <dgm:t>
        <a:bodyPr/>
        <a:lstStyle/>
        <a:p>
          <a:pPr algn="l">
            <a:lnSpc>
              <a:spcPct val="100000"/>
            </a:lnSpc>
          </a:pPr>
          <a:r>
            <a:rPr lang="en-US" dirty="0"/>
            <a:t>Feature selection and balancing improved model reliability.</a:t>
          </a:r>
        </a:p>
      </dgm:t>
    </dgm:pt>
    <dgm:pt modelId="{DC519509-5977-43EF-8136-F0EB44551EC3}" type="parTrans" cxnId="{4C25BE76-D062-4549-97E7-A41D206598F7}">
      <dgm:prSet/>
      <dgm:spPr/>
      <dgm:t>
        <a:bodyPr/>
        <a:lstStyle/>
        <a:p>
          <a:endParaRPr lang="en-US"/>
        </a:p>
      </dgm:t>
    </dgm:pt>
    <dgm:pt modelId="{50742655-E5FB-498F-9970-94B863019E09}" type="sibTrans" cxnId="{4C25BE76-D062-4549-97E7-A41D206598F7}">
      <dgm:prSet/>
      <dgm:spPr/>
      <dgm:t>
        <a:bodyPr/>
        <a:lstStyle/>
        <a:p>
          <a:pPr>
            <a:lnSpc>
              <a:spcPct val="100000"/>
            </a:lnSpc>
          </a:pPr>
          <a:endParaRPr lang="en-US"/>
        </a:p>
      </dgm:t>
    </dgm:pt>
    <dgm:pt modelId="{99F760BD-9F47-470B-BEB0-7354B250EAF0}">
      <dgm:prSet/>
      <dgm:spPr/>
      <dgm:t>
        <a:bodyPr/>
        <a:lstStyle/>
        <a:p>
          <a:pPr>
            <a:lnSpc>
              <a:spcPct val="100000"/>
            </a:lnSpc>
          </a:pPr>
          <a:r>
            <a:rPr lang="en-US"/>
            <a:t>Visual tools helped interpret performance.</a:t>
          </a:r>
        </a:p>
      </dgm:t>
    </dgm:pt>
    <dgm:pt modelId="{EC1DB195-4E2A-4457-B336-821790358649}" type="parTrans" cxnId="{B6B89664-1B27-4187-A111-0D1024750048}">
      <dgm:prSet/>
      <dgm:spPr/>
      <dgm:t>
        <a:bodyPr/>
        <a:lstStyle/>
        <a:p>
          <a:endParaRPr lang="en-US"/>
        </a:p>
      </dgm:t>
    </dgm:pt>
    <dgm:pt modelId="{EBA2A51B-4D58-466E-B2A8-B8128A0A1DB1}" type="sibTrans" cxnId="{B6B89664-1B27-4187-A111-0D1024750048}">
      <dgm:prSet/>
      <dgm:spPr/>
      <dgm:t>
        <a:bodyPr/>
        <a:lstStyle/>
        <a:p>
          <a:pPr>
            <a:lnSpc>
              <a:spcPct val="100000"/>
            </a:lnSpc>
          </a:pPr>
          <a:endParaRPr lang="en-US"/>
        </a:p>
      </dgm:t>
    </dgm:pt>
    <dgm:pt modelId="{33E78742-9673-471F-B5C4-9AFB4201021E}">
      <dgm:prSet/>
      <dgm:spPr/>
      <dgm:t>
        <a:bodyPr/>
        <a:lstStyle/>
        <a:p>
          <a:pPr>
            <a:lnSpc>
              <a:spcPct val="100000"/>
            </a:lnSpc>
          </a:pPr>
          <a:r>
            <a:rPr lang="en-US" dirty="0"/>
            <a:t>Models can support real-time monitoring and smart city safety efforts.</a:t>
          </a:r>
        </a:p>
      </dgm:t>
    </dgm:pt>
    <dgm:pt modelId="{A4973B2F-8116-4C47-A4E3-B13CE4E74CCC}" type="parTrans" cxnId="{2CAC87B1-4168-4EF9-98C4-C0FE27350561}">
      <dgm:prSet/>
      <dgm:spPr/>
      <dgm:t>
        <a:bodyPr/>
        <a:lstStyle/>
        <a:p>
          <a:endParaRPr lang="en-US"/>
        </a:p>
      </dgm:t>
    </dgm:pt>
    <dgm:pt modelId="{FC31A2E0-2426-46B6-9036-79ED0C642FC5}" type="sibTrans" cxnId="{2CAC87B1-4168-4EF9-98C4-C0FE27350561}">
      <dgm:prSet/>
      <dgm:spPr/>
      <dgm:t>
        <a:bodyPr/>
        <a:lstStyle/>
        <a:p>
          <a:endParaRPr lang="en-US"/>
        </a:p>
      </dgm:t>
    </dgm:pt>
    <dgm:pt modelId="{41843399-954F-4558-89EB-9F3C08E09C95}" type="pres">
      <dgm:prSet presAssocID="{BCC8CAC0-D134-486A-8800-362899EDE67E}" presName="root" presStyleCnt="0">
        <dgm:presLayoutVars>
          <dgm:dir/>
          <dgm:resizeHandles val="exact"/>
        </dgm:presLayoutVars>
      </dgm:prSet>
      <dgm:spPr/>
    </dgm:pt>
    <dgm:pt modelId="{8A0BD7EA-E29A-493D-9EB7-9A3945917F11}" type="pres">
      <dgm:prSet presAssocID="{BCC8CAC0-D134-486A-8800-362899EDE67E}" presName="container" presStyleCnt="0">
        <dgm:presLayoutVars>
          <dgm:dir/>
          <dgm:resizeHandles val="exact"/>
        </dgm:presLayoutVars>
      </dgm:prSet>
      <dgm:spPr/>
    </dgm:pt>
    <dgm:pt modelId="{E302BF53-89E9-46A3-A61B-3E9C99323663}" type="pres">
      <dgm:prSet presAssocID="{B9B2A71D-BE1B-4B08-8662-DA6DD652A00B}" presName="compNode" presStyleCnt="0"/>
      <dgm:spPr/>
    </dgm:pt>
    <dgm:pt modelId="{12D8D4ED-8E34-43AB-96FB-8355B813879D}" type="pres">
      <dgm:prSet presAssocID="{B9B2A71D-BE1B-4B08-8662-DA6DD652A00B}" presName="iconBgRect" presStyleLbl="bgShp" presStyleIdx="0" presStyleCnt="4"/>
      <dgm:spPr/>
    </dgm:pt>
    <dgm:pt modelId="{583C65C5-6D76-4D83-8EB8-45B432379684}" type="pres">
      <dgm:prSet presAssocID="{B9B2A71D-BE1B-4B08-8662-DA6DD652A0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29136E8D-03DB-49E8-AC1C-CC60E81C06EB}" type="pres">
      <dgm:prSet presAssocID="{B9B2A71D-BE1B-4B08-8662-DA6DD652A00B}" presName="spaceRect" presStyleCnt="0"/>
      <dgm:spPr/>
    </dgm:pt>
    <dgm:pt modelId="{87911570-FFB2-41B4-853C-ACD6B41424E0}" type="pres">
      <dgm:prSet presAssocID="{B9B2A71D-BE1B-4B08-8662-DA6DD652A00B}" presName="textRect" presStyleLbl="revTx" presStyleIdx="0" presStyleCnt="4">
        <dgm:presLayoutVars>
          <dgm:chMax val="1"/>
          <dgm:chPref val="1"/>
        </dgm:presLayoutVars>
      </dgm:prSet>
      <dgm:spPr/>
    </dgm:pt>
    <dgm:pt modelId="{EF4D889B-3981-42E2-A593-175EFCD79922}" type="pres">
      <dgm:prSet presAssocID="{C8F4A3AF-F81B-4BC5-B2CF-EFB8E3A8EDF6}" presName="sibTrans" presStyleLbl="sibTrans2D1" presStyleIdx="0" presStyleCnt="0"/>
      <dgm:spPr/>
    </dgm:pt>
    <dgm:pt modelId="{5E7E68A2-FC00-42B1-85C7-015E076A1567}" type="pres">
      <dgm:prSet presAssocID="{DE9B6C64-42EC-477F-B76B-29DAB403E754}" presName="compNode" presStyleCnt="0"/>
      <dgm:spPr/>
    </dgm:pt>
    <dgm:pt modelId="{7A976DD7-CCAC-48FF-882E-7120519F78CC}" type="pres">
      <dgm:prSet presAssocID="{DE9B6C64-42EC-477F-B76B-29DAB403E754}" presName="iconBgRect" presStyleLbl="bgShp" presStyleIdx="1" presStyleCnt="4"/>
      <dgm:spPr/>
    </dgm:pt>
    <dgm:pt modelId="{CD8E422D-E06D-477B-86C2-26C2AB88F013}" type="pres">
      <dgm:prSet presAssocID="{DE9B6C64-42EC-477F-B76B-29DAB403E7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0E5C88D9-C35F-46F1-AFCB-1C59403EFC31}" type="pres">
      <dgm:prSet presAssocID="{DE9B6C64-42EC-477F-B76B-29DAB403E754}" presName="spaceRect" presStyleCnt="0"/>
      <dgm:spPr/>
    </dgm:pt>
    <dgm:pt modelId="{9EE38429-9C3E-46A2-AAAF-3E13458CF7FC}" type="pres">
      <dgm:prSet presAssocID="{DE9B6C64-42EC-477F-B76B-29DAB403E754}" presName="textRect" presStyleLbl="revTx" presStyleIdx="1" presStyleCnt="4">
        <dgm:presLayoutVars>
          <dgm:chMax val="1"/>
          <dgm:chPref val="1"/>
        </dgm:presLayoutVars>
      </dgm:prSet>
      <dgm:spPr/>
    </dgm:pt>
    <dgm:pt modelId="{68C4A578-65B3-4B68-8F4C-9F7849FF1561}" type="pres">
      <dgm:prSet presAssocID="{50742655-E5FB-498F-9970-94B863019E09}" presName="sibTrans" presStyleLbl="sibTrans2D1" presStyleIdx="0" presStyleCnt="0"/>
      <dgm:spPr/>
    </dgm:pt>
    <dgm:pt modelId="{02D0F2A5-8AE6-45A4-97CD-A638500380BB}" type="pres">
      <dgm:prSet presAssocID="{99F760BD-9F47-470B-BEB0-7354B250EAF0}" presName="compNode" presStyleCnt="0"/>
      <dgm:spPr/>
    </dgm:pt>
    <dgm:pt modelId="{3AF0EDDB-2658-40CE-98D7-3F881179BA89}" type="pres">
      <dgm:prSet presAssocID="{99F760BD-9F47-470B-BEB0-7354B250EAF0}" presName="iconBgRect" presStyleLbl="bgShp" presStyleIdx="2" presStyleCnt="4"/>
      <dgm:spPr/>
    </dgm:pt>
    <dgm:pt modelId="{57B4F7B3-AE23-438F-BEB9-83F76F585DDF}" type="pres">
      <dgm:prSet presAssocID="{99F760BD-9F47-470B-BEB0-7354B250EA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8F2EC9D9-4C4E-4FE7-BAC4-8AC9E20B42EB}" type="pres">
      <dgm:prSet presAssocID="{99F760BD-9F47-470B-BEB0-7354B250EAF0}" presName="spaceRect" presStyleCnt="0"/>
      <dgm:spPr/>
    </dgm:pt>
    <dgm:pt modelId="{EE3E5FEC-8C70-4477-A9A6-512C0B7C0335}" type="pres">
      <dgm:prSet presAssocID="{99F760BD-9F47-470B-BEB0-7354B250EAF0}" presName="textRect" presStyleLbl="revTx" presStyleIdx="2" presStyleCnt="4">
        <dgm:presLayoutVars>
          <dgm:chMax val="1"/>
          <dgm:chPref val="1"/>
        </dgm:presLayoutVars>
      </dgm:prSet>
      <dgm:spPr/>
    </dgm:pt>
    <dgm:pt modelId="{8BC6D47C-682E-4144-896D-7DE53FBD4BB4}" type="pres">
      <dgm:prSet presAssocID="{EBA2A51B-4D58-466E-B2A8-B8128A0A1DB1}" presName="sibTrans" presStyleLbl="sibTrans2D1" presStyleIdx="0" presStyleCnt="0"/>
      <dgm:spPr/>
    </dgm:pt>
    <dgm:pt modelId="{9AF024E9-54F8-4569-9C34-07CE9D1603B8}" type="pres">
      <dgm:prSet presAssocID="{33E78742-9673-471F-B5C4-9AFB4201021E}" presName="compNode" presStyleCnt="0"/>
      <dgm:spPr/>
    </dgm:pt>
    <dgm:pt modelId="{55282E95-99C3-4A1F-8B99-0CE0AE21B4D2}" type="pres">
      <dgm:prSet presAssocID="{33E78742-9673-471F-B5C4-9AFB4201021E}" presName="iconBgRect" presStyleLbl="bgShp" presStyleIdx="3" presStyleCnt="4"/>
      <dgm:spPr/>
    </dgm:pt>
    <dgm:pt modelId="{812C53B2-F657-4B81-9573-D07ABC7CA66C}" type="pres">
      <dgm:prSet presAssocID="{33E78742-9673-471F-B5C4-9AFB420102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curity Camera Sign"/>
        </a:ext>
      </dgm:extLst>
    </dgm:pt>
    <dgm:pt modelId="{873D8363-6622-4063-9C99-F93040CE78A3}" type="pres">
      <dgm:prSet presAssocID="{33E78742-9673-471F-B5C4-9AFB4201021E}" presName="spaceRect" presStyleCnt="0"/>
      <dgm:spPr/>
    </dgm:pt>
    <dgm:pt modelId="{4E87BA67-BD65-426E-B294-F75F8533C39F}" type="pres">
      <dgm:prSet presAssocID="{33E78742-9673-471F-B5C4-9AFB4201021E}" presName="textRect" presStyleLbl="revTx" presStyleIdx="3" presStyleCnt="4">
        <dgm:presLayoutVars>
          <dgm:chMax val="1"/>
          <dgm:chPref val="1"/>
        </dgm:presLayoutVars>
      </dgm:prSet>
      <dgm:spPr/>
    </dgm:pt>
  </dgm:ptLst>
  <dgm:cxnLst>
    <dgm:cxn modelId="{57806F02-1BFB-5549-A775-9D9987E201C5}" type="presOf" srcId="{EBA2A51B-4D58-466E-B2A8-B8128A0A1DB1}" destId="{8BC6D47C-682E-4144-896D-7DE53FBD4BB4}" srcOrd="0" destOrd="0" presId="urn:microsoft.com/office/officeart/2018/2/layout/IconCircleList"/>
    <dgm:cxn modelId="{956C3704-6F43-432A-9175-AE7A00293177}" srcId="{BCC8CAC0-D134-486A-8800-362899EDE67E}" destId="{B9B2A71D-BE1B-4B08-8662-DA6DD652A00B}" srcOrd="0" destOrd="0" parTransId="{7890A90C-DE6A-4331-B8A9-D7D44D33F066}" sibTransId="{C8F4A3AF-F81B-4BC5-B2CF-EFB8E3A8EDF6}"/>
    <dgm:cxn modelId="{3D116E12-42AA-6F49-9657-655806BA4302}" type="presOf" srcId="{C8F4A3AF-F81B-4BC5-B2CF-EFB8E3A8EDF6}" destId="{EF4D889B-3981-42E2-A593-175EFCD79922}" srcOrd="0" destOrd="0" presId="urn:microsoft.com/office/officeart/2018/2/layout/IconCircleList"/>
    <dgm:cxn modelId="{625EA553-B7DD-D946-82F0-AD0BD9BA1CC9}" type="presOf" srcId="{99F760BD-9F47-470B-BEB0-7354B250EAF0}" destId="{EE3E5FEC-8C70-4477-A9A6-512C0B7C0335}" srcOrd="0" destOrd="0" presId="urn:microsoft.com/office/officeart/2018/2/layout/IconCircleList"/>
    <dgm:cxn modelId="{B6B89664-1B27-4187-A111-0D1024750048}" srcId="{BCC8CAC0-D134-486A-8800-362899EDE67E}" destId="{99F760BD-9F47-470B-BEB0-7354B250EAF0}" srcOrd="2" destOrd="0" parTransId="{EC1DB195-4E2A-4457-B336-821790358649}" sibTransId="{EBA2A51B-4D58-466E-B2A8-B8128A0A1DB1}"/>
    <dgm:cxn modelId="{39AF8E6C-C518-4E42-A4CD-97D9DED77309}" type="presOf" srcId="{B9B2A71D-BE1B-4B08-8662-DA6DD652A00B}" destId="{87911570-FFB2-41B4-853C-ACD6B41424E0}" srcOrd="0" destOrd="0" presId="urn:microsoft.com/office/officeart/2018/2/layout/IconCircleList"/>
    <dgm:cxn modelId="{4C25BE76-D062-4549-97E7-A41D206598F7}" srcId="{BCC8CAC0-D134-486A-8800-362899EDE67E}" destId="{DE9B6C64-42EC-477F-B76B-29DAB403E754}" srcOrd="1" destOrd="0" parTransId="{DC519509-5977-43EF-8136-F0EB44551EC3}" sibTransId="{50742655-E5FB-498F-9970-94B863019E09}"/>
    <dgm:cxn modelId="{B0B860AF-8556-AA43-BD1F-4EFAFF226DC4}" type="presOf" srcId="{33E78742-9673-471F-B5C4-9AFB4201021E}" destId="{4E87BA67-BD65-426E-B294-F75F8533C39F}" srcOrd="0" destOrd="0" presId="urn:microsoft.com/office/officeart/2018/2/layout/IconCircleList"/>
    <dgm:cxn modelId="{2CAC87B1-4168-4EF9-98C4-C0FE27350561}" srcId="{BCC8CAC0-D134-486A-8800-362899EDE67E}" destId="{33E78742-9673-471F-B5C4-9AFB4201021E}" srcOrd="3" destOrd="0" parTransId="{A4973B2F-8116-4C47-A4E3-B13CE4E74CCC}" sibTransId="{FC31A2E0-2426-46B6-9036-79ED0C642FC5}"/>
    <dgm:cxn modelId="{75781FBC-E2DD-6A46-AA8F-237600E640E5}" type="presOf" srcId="{BCC8CAC0-D134-486A-8800-362899EDE67E}" destId="{41843399-954F-4558-89EB-9F3C08E09C95}" srcOrd="0" destOrd="0" presId="urn:microsoft.com/office/officeart/2018/2/layout/IconCircleList"/>
    <dgm:cxn modelId="{123E6BC7-2763-884E-B477-3F1DAC367A19}" type="presOf" srcId="{DE9B6C64-42EC-477F-B76B-29DAB403E754}" destId="{9EE38429-9C3E-46A2-AAAF-3E13458CF7FC}" srcOrd="0" destOrd="0" presId="urn:microsoft.com/office/officeart/2018/2/layout/IconCircleList"/>
    <dgm:cxn modelId="{89AB26DC-0520-1148-8C9D-1F4EF7B24F36}" type="presOf" srcId="{50742655-E5FB-498F-9970-94B863019E09}" destId="{68C4A578-65B3-4B68-8F4C-9F7849FF1561}" srcOrd="0" destOrd="0" presId="urn:microsoft.com/office/officeart/2018/2/layout/IconCircleList"/>
    <dgm:cxn modelId="{06EAAA7E-53B7-D34E-8F61-F7545E35246C}" type="presParOf" srcId="{41843399-954F-4558-89EB-9F3C08E09C95}" destId="{8A0BD7EA-E29A-493D-9EB7-9A3945917F11}" srcOrd="0" destOrd="0" presId="urn:microsoft.com/office/officeart/2018/2/layout/IconCircleList"/>
    <dgm:cxn modelId="{C7EE019B-2581-344E-8530-632B0DE92136}" type="presParOf" srcId="{8A0BD7EA-E29A-493D-9EB7-9A3945917F11}" destId="{E302BF53-89E9-46A3-A61B-3E9C99323663}" srcOrd="0" destOrd="0" presId="urn:microsoft.com/office/officeart/2018/2/layout/IconCircleList"/>
    <dgm:cxn modelId="{E0DDC103-3908-EF4B-AD61-B31F0B1EFE60}" type="presParOf" srcId="{E302BF53-89E9-46A3-A61B-3E9C99323663}" destId="{12D8D4ED-8E34-43AB-96FB-8355B813879D}" srcOrd="0" destOrd="0" presId="urn:microsoft.com/office/officeart/2018/2/layout/IconCircleList"/>
    <dgm:cxn modelId="{03EAAD1C-98AA-D04A-9868-95BBBD51D0B6}" type="presParOf" srcId="{E302BF53-89E9-46A3-A61B-3E9C99323663}" destId="{583C65C5-6D76-4D83-8EB8-45B432379684}" srcOrd="1" destOrd="0" presId="urn:microsoft.com/office/officeart/2018/2/layout/IconCircleList"/>
    <dgm:cxn modelId="{264FE939-048B-1C42-A43E-B06AE3B0227C}" type="presParOf" srcId="{E302BF53-89E9-46A3-A61B-3E9C99323663}" destId="{29136E8D-03DB-49E8-AC1C-CC60E81C06EB}" srcOrd="2" destOrd="0" presId="urn:microsoft.com/office/officeart/2018/2/layout/IconCircleList"/>
    <dgm:cxn modelId="{98C7A724-C316-854F-9E08-CBF4CFEDCCE0}" type="presParOf" srcId="{E302BF53-89E9-46A3-A61B-3E9C99323663}" destId="{87911570-FFB2-41B4-853C-ACD6B41424E0}" srcOrd="3" destOrd="0" presId="urn:microsoft.com/office/officeart/2018/2/layout/IconCircleList"/>
    <dgm:cxn modelId="{A140C73C-71CB-464D-ACE6-9C6EDE728B61}" type="presParOf" srcId="{8A0BD7EA-E29A-493D-9EB7-9A3945917F11}" destId="{EF4D889B-3981-42E2-A593-175EFCD79922}" srcOrd="1" destOrd="0" presId="urn:microsoft.com/office/officeart/2018/2/layout/IconCircleList"/>
    <dgm:cxn modelId="{98CF4EB2-FB2D-1846-938B-F5043E1D3711}" type="presParOf" srcId="{8A0BD7EA-E29A-493D-9EB7-9A3945917F11}" destId="{5E7E68A2-FC00-42B1-85C7-015E076A1567}" srcOrd="2" destOrd="0" presId="urn:microsoft.com/office/officeart/2018/2/layout/IconCircleList"/>
    <dgm:cxn modelId="{B68EF634-4541-8D47-BAB9-6FA71C86F008}" type="presParOf" srcId="{5E7E68A2-FC00-42B1-85C7-015E076A1567}" destId="{7A976DD7-CCAC-48FF-882E-7120519F78CC}" srcOrd="0" destOrd="0" presId="urn:microsoft.com/office/officeart/2018/2/layout/IconCircleList"/>
    <dgm:cxn modelId="{3B930B27-5F2D-1345-9E89-4F5B374A3CDE}" type="presParOf" srcId="{5E7E68A2-FC00-42B1-85C7-015E076A1567}" destId="{CD8E422D-E06D-477B-86C2-26C2AB88F013}" srcOrd="1" destOrd="0" presId="urn:microsoft.com/office/officeart/2018/2/layout/IconCircleList"/>
    <dgm:cxn modelId="{0FE645FE-68EC-0847-9902-8968C308DC35}" type="presParOf" srcId="{5E7E68A2-FC00-42B1-85C7-015E076A1567}" destId="{0E5C88D9-C35F-46F1-AFCB-1C59403EFC31}" srcOrd="2" destOrd="0" presId="urn:microsoft.com/office/officeart/2018/2/layout/IconCircleList"/>
    <dgm:cxn modelId="{DE8D4E4E-B152-194B-B03F-73D3628E37A7}" type="presParOf" srcId="{5E7E68A2-FC00-42B1-85C7-015E076A1567}" destId="{9EE38429-9C3E-46A2-AAAF-3E13458CF7FC}" srcOrd="3" destOrd="0" presId="urn:microsoft.com/office/officeart/2018/2/layout/IconCircleList"/>
    <dgm:cxn modelId="{F9A1D708-6277-DF45-B980-B923EA6E8457}" type="presParOf" srcId="{8A0BD7EA-E29A-493D-9EB7-9A3945917F11}" destId="{68C4A578-65B3-4B68-8F4C-9F7849FF1561}" srcOrd="3" destOrd="0" presId="urn:microsoft.com/office/officeart/2018/2/layout/IconCircleList"/>
    <dgm:cxn modelId="{20E24DCE-B7B1-B64D-B03A-AC4361815D07}" type="presParOf" srcId="{8A0BD7EA-E29A-493D-9EB7-9A3945917F11}" destId="{02D0F2A5-8AE6-45A4-97CD-A638500380BB}" srcOrd="4" destOrd="0" presId="urn:microsoft.com/office/officeart/2018/2/layout/IconCircleList"/>
    <dgm:cxn modelId="{C2FA34A0-8313-334B-ABC6-05588C2A2DDB}" type="presParOf" srcId="{02D0F2A5-8AE6-45A4-97CD-A638500380BB}" destId="{3AF0EDDB-2658-40CE-98D7-3F881179BA89}" srcOrd="0" destOrd="0" presId="urn:microsoft.com/office/officeart/2018/2/layout/IconCircleList"/>
    <dgm:cxn modelId="{67F87598-763E-E948-B0D9-AF2313E4DC4F}" type="presParOf" srcId="{02D0F2A5-8AE6-45A4-97CD-A638500380BB}" destId="{57B4F7B3-AE23-438F-BEB9-83F76F585DDF}" srcOrd="1" destOrd="0" presId="urn:microsoft.com/office/officeart/2018/2/layout/IconCircleList"/>
    <dgm:cxn modelId="{67A3C28B-B346-0247-A44A-FAC36C83B690}" type="presParOf" srcId="{02D0F2A5-8AE6-45A4-97CD-A638500380BB}" destId="{8F2EC9D9-4C4E-4FE7-BAC4-8AC9E20B42EB}" srcOrd="2" destOrd="0" presId="urn:microsoft.com/office/officeart/2018/2/layout/IconCircleList"/>
    <dgm:cxn modelId="{D3D066EB-AB45-6549-B962-7A926507DFB7}" type="presParOf" srcId="{02D0F2A5-8AE6-45A4-97CD-A638500380BB}" destId="{EE3E5FEC-8C70-4477-A9A6-512C0B7C0335}" srcOrd="3" destOrd="0" presId="urn:microsoft.com/office/officeart/2018/2/layout/IconCircleList"/>
    <dgm:cxn modelId="{3C8B07D8-A507-5C40-95A3-E5AD2919B1B5}" type="presParOf" srcId="{8A0BD7EA-E29A-493D-9EB7-9A3945917F11}" destId="{8BC6D47C-682E-4144-896D-7DE53FBD4BB4}" srcOrd="5" destOrd="0" presId="urn:microsoft.com/office/officeart/2018/2/layout/IconCircleList"/>
    <dgm:cxn modelId="{58CFD77F-447B-4147-A9B0-0CB5C0808694}" type="presParOf" srcId="{8A0BD7EA-E29A-493D-9EB7-9A3945917F11}" destId="{9AF024E9-54F8-4569-9C34-07CE9D1603B8}" srcOrd="6" destOrd="0" presId="urn:microsoft.com/office/officeart/2018/2/layout/IconCircleList"/>
    <dgm:cxn modelId="{4974A34E-639D-A947-8DA0-64A1535B9FB1}" type="presParOf" srcId="{9AF024E9-54F8-4569-9C34-07CE9D1603B8}" destId="{55282E95-99C3-4A1F-8B99-0CE0AE21B4D2}" srcOrd="0" destOrd="0" presId="urn:microsoft.com/office/officeart/2018/2/layout/IconCircleList"/>
    <dgm:cxn modelId="{453F98BE-BA42-7F42-8854-5D12B532D4F3}" type="presParOf" srcId="{9AF024E9-54F8-4569-9C34-07CE9D1603B8}" destId="{812C53B2-F657-4B81-9573-D07ABC7CA66C}" srcOrd="1" destOrd="0" presId="urn:microsoft.com/office/officeart/2018/2/layout/IconCircleList"/>
    <dgm:cxn modelId="{BCF7DFCB-CF23-9347-A183-9099DBE0043D}" type="presParOf" srcId="{9AF024E9-54F8-4569-9C34-07CE9D1603B8}" destId="{873D8363-6622-4063-9C99-F93040CE78A3}" srcOrd="2" destOrd="0" presId="urn:microsoft.com/office/officeart/2018/2/layout/IconCircleList"/>
    <dgm:cxn modelId="{8353A50E-C8B0-C845-AAD7-14B4C2E30866}" type="presParOf" srcId="{9AF024E9-54F8-4569-9C34-07CE9D1603B8}" destId="{4E87BA67-BD65-426E-B294-F75F8533C39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360E4-E77E-4803-8772-3EDA4990D7B5}">
      <dsp:nvSpPr>
        <dsp:cNvPr id="0" name=""/>
        <dsp:cNvSpPr/>
      </dsp:nvSpPr>
      <dsp:spPr>
        <a:xfrm>
          <a:off x="0" y="152551"/>
          <a:ext cx="10515600" cy="674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AFC3B3-E247-44F2-96A9-E66D17D29E88}">
      <dsp:nvSpPr>
        <dsp:cNvPr id="0" name=""/>
        <dsp:cNvSpPr/>
      </dsp:nvSpPr>
      <dsp:spPr>
        <a:xfrm>
          <a:off x="203997" y="304285"/>
          <a:ext cx="370904" cy="37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FB666A-462D-408C-BDAE-9DFFCEA61447}">
      <dsp:nvSpPr>
        <dsp:cNvPr id="0" name=""/>
        <dsp:cNvSpPr/>
      </dsp:nvSpPr>
      <dsp:spPr>
        <a:xfrm>
          <a:off x="778900" y="2436"/>
          <a:ext cx="9736699" cy="974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71" tIns="71371" rIns="71371" bIns="71371" numCol="1" spcCol="1270" anchor="ctr" anchorCtr="0">
          <a:noAutofit/>
        </a:bodyPr>
        <a:lstStyle/>
        <a:p>
          <a:pPr marL="0" lvl="0" indent="0" algn="l" defTabSz="666750">
            <a:lnSpc>
              <a:spcPct val="100000"/>
            </a:lnSpc>
            <a:spcBef>
              <a:spcPct val="0"/>
            </a:spcBef>
            <a:spcAft>
              <a:spcPct val="35000"/>
            </a:spcAft>
            <a:buNone/>
          </a:pPr>
          <a:r>
            <a:rPr lang="en-IN" sz="1500" b="1" kern="1200" dirty="0"/>
            <a:t>Overview: </a:t>
          </a:r>
          <a:r>
            <a:rPr lang="en-US" sz="1500" kern="1200" dirty="0"/>
            <a:t>This project predicts the severity of construction accidents using advanced machine learning and generative AI techniques. In addition to predictive models, we integrated OpenAI GPT to generate automated safety reports, offering actionable insights based on model outputs.</a:t>
          </a:r>
        </a:p>
      </dsp:txBody>
      <dsp:txXfrm>
        <a:off x="778900" y="2436"/>
        <a:ext cx="9736699" cy="974602"/>
      </dsp:txXfrm>
    </dsp:sp>
    <dsp:sp modelId="{05CBE475-6145-45CB-90DB-132394717F5D}">
      <dsp:nvSpPr>
        <dsp:cNvPr id="0" name=""/>
        <dsp:cNvSpPr/>
      </dsp:nvSpPr>
      <dsp:spPr>
        <a:xfrm>
          <a:off x="0" y="1145632"/>
          <a:ext cx="10515600" cy="674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6A6ED-0A95-411D-9382-43BE4A3BAE76}">
      <dsp:nvSpPr>
        <dsp:cNvPr id="0" name=""/>
        <dsp:cNvSpPr/>
      </dsp:nvSpPr>
      <dsp:spPr>
        <a:xfrm>
          <a:off x="203997" y="1297366"/>
          <a:ext cx="370904" cy="37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48FEE-54F5-4E8E-868F-CC16D5068FA6}">
      <dsp:nvSpPr>
        <dsp:cNvPr id="0" name=""/>
        <dsp:cNvSpPr/>
      </dsp:nvSpPr>
      <dsp:spPr>
        <a:xfrm>
          <a:off x="778900" y="1145632"/>
          <a:ext cx="9736699" cy="67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71" tIns="71371" rIns="71371" bIns="71371" numCol="1" spcCol="1270" anchor="ctr" anchorCtr="0">
          <a:noAutofit/>
        </a:bodyPr>
        <a:lstStyle/>
        <a:p>
          <a:pPr marL="0" lvl="0" indent="0" algn="l" defTabSz="666750">
            <a:lnSpc>
              <a:spcPct val="100000"/>
            </a:lnSpc>
            <a:spcBef>
              <a:spcPct val="0"/>
            </a:spcBef>
            <a:spcAft>
              <a:spcPct val="35000"/>
            </a:spcAft>
            <a:buNone/>
          </a:pPr>
          <a:r>
            <a:rPr lang="en-IN" sz="1500" b="1" kern="1200"/>
            <a:t>Context: </a:t>
          </a:r>
          <a:r>
            <a:rPr lang="en-IN" sz="1500" kern="1200"/>
            <a:t>Machine learning techniques can classify accidents as fatal or non-fatal by analyzing risk factors such as environmental conditions, task-related hazards, human behavior, and project-specific characteristics. </a:t>
          </a:r>
          <a:endParaRPr lang="en-US" sz="1500" kern="1200"/>
        </a:p>
      </dsp:txBody>
      <dsp:txXfrm>
        <a:off x="778900" y="1145632"/>
        <a:ext cx="9736699" cy="674372"/>
      </dsp:txXfrm>
    </dsp:sp>
    <dsp:sp modelId="{7A1C6035-6B48-42DA-B0CD-4E81D1F2D15C}">
      <dsp:nvSpPr>
        <dsp:cNvPr id="0" name=""/>
        <dsp:cNvSpPr/>
      </dsp:nvSpPr>
      <dsp:spPr>
        <a:xfrm>
          <a:off x="0" y="1988598"/>
          <a:ext cx="10515600" cy="674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A8B4F-7F26-4023-8183-A1FC77878CCC}">
      <dsp:nvSpPr>
        <dsp:cNvPr id="0" name=""/>
        <dsp:cNvSpPr/>
      </dsp:nvSpPr>
      <dsp:spPr>
        <a:xfrm>
          <a:off x="203997" y="2140331"/>
          <a:ext cx="370904" cy="37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54217-0DEB-46BA-AA2F-7983B652F6FC}">
      <dsp:nvSpPr>
        <dsp:cNvPr id="0" name=""/>
        <dsp:cNvSpPr/>
      </dsp:nvSpPr>
      <dsp:spPr>
        <a:xfrm>
          <a:off x="778900" y="1988598"/>
          <a:ext cx="9736699" cy="67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71" tIns="71371" rIns="71371" bIns="71371" numCol="1" spcCol="1270" anchor="ctr" anchorCtr="0">
          <a:noAutofit/>
        </a:bodyPr>
        <a:lstStyle/>
        <a:p>
          <a:pPr marL="0" lvl="0" indent="0" algn="l" defTabSz="666750">
            <a:lnSpc>
              <a:spcPct val="100000"/>
            </a:lnSpc>
            <a:spcBef>
              <a:spcPct val="0"/>
            </a:spcBef>
            <a:spcAft>
              <a:spcPct val="35000"/>
            </a:spcAft>
            <a:buNone/>
          </a:pPr>
          <a:r>
            <a:rPr lang="en-IN" sz="1500" b="1" kern="1200"/>
            <a:t>Safety: </a:t>
          </a:r>
          <a:r>
            <a:rPr lang="en-IN" sz="1500" kern="1200"/>
            <a:t>Concerns Despite safety advancements, construction sites remain high-risk environments, with accidents frequently resulting in severe injuries or fatalities. </a:t>
          </a:r>
          <a:endParaRPr lang="en-US" sz="1500" kern="1200"/>
        </a:p>
      </dsp:txBody>
      <dsp:txXfrm>
        <a:off x="778900" y="1988598"/>
        <a:ext cx="9736699" cy="674372"/>
      </dsp:txXfrm>
    </dsp:sp>
    <dsp:sp modelId="{852D8B79-E195-45C9-9CC6-7D5F2722F229}">
      <dsp:nvSpPr>
        <dsp:cNvPr id="0" name=""/>
        <dsp:cNvSpPr/>
      </dsp:nvSpPr>
      <dsp:spPr>
        <a:xfrm>
          <a:off x="0" y="2831563"/>
          <a:ext cx="10515600" cy="674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CE95C1-AC2B-4424-AFAD-8E005EFC4A41}">
      <dsp:nvSpPr>
        <dsp:cNvPr id="0" name=""/>
        <dsp:cNvSpPr/>
      </dsp:nvSpPr>
      <dsp:spPr>
        <a:xfrm>
          <a:off x="203997" y="2983297"/>
          <a:ext cx="370904" cy="37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2DAE81-65BA-405C-9CD1-C3C6FDCE7437}">
      <dsp:nvSpPr>
        <dsp:cNvPr id="0" name=""/>
        <dsp:cNvSpPr/>
      </dsp:nvSpPr>
      <dsp:spPr>
        <a:xfrm>
          <a:off x="778900" y="2831563"/>
          <a:ext cx="9736699" cy="67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71" tIns="71371" rIns="71371" bIns="71371" numCol="1" spcCol="1270" anchor="ctr" anchorCtr="0">
          <a:noAutofit/>
        </a:bodyPr>
        <a:lstStyle/>
        <a:p>
          <a:pPr marL="0" lvl="0" indent="0" algn="l" defTabSz="666750">
            <a:lnSpc>
              <a:spcPct val="100000"/>
            </a:lnSpc>
            <a:spcBef>
              <a:spcPct val="0"/>
            </a:spcBef>
            <a:spcAft>
              <a:spcPct val="35000"/>
            </a:spcAft>
            <a:buNone/>
          </a:pPr>
          <a:r>
            <a:rPr lang="en-IN" sz="1500" b="1" kern="1200"/>
            <a:t>Challenges: </a:t>
          </a:r>
          <a:r>
            <a:rPr lang="en-IN" sz="1500" kern="1200"/>
            <a:t>Accurate prediction is difficult due to the complex interactions between environmental, task-related, and human factors contributing to accidents.</a:t>
          </a:r>
          <a:endParaRPr lang="en-US" sz="1500" kern="1200"/>
        </a:p>
      </dsp:txBody>
      <dsp:txXfrm>
        <a:off x="778900" y="2831563"/>
        <a:ext cx="9736699" cy="674372"/>
      </dsp:txXfrm>
    </dsp:sp>
    <dsp:sp modelId="{095BD2A9-CBBF-495E-BC9D-7C0265E4D760}">
      <dsp:nvSpPr>
        <dsp:cNvPr id="0" name=""/>
        <dsp:cNvSpPr/>
      </dsp:nvSpPr>
      <dsp:spPr>
        <a:xfrm>
          <a:off x="0" y="3674529"/>
          <a:ext cx="10515600" cy="674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07C5F-0916-41B6-A4CE-0B9EE5B14C90}">
      <dsp:nvSpPr>
        <dsp:cNvPr id="0" name=""/>
        <dsp:cNvSpPr/>
      </dsp:nvSpPr>
      <dsp:spPr>
        <a:xfrm>
          <a:off x="203997" y="3826262"/>
          <a:ext cx="370904" cy="3709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8BE35C-860E-46F4-B796-F5150BC95EAE}">
      <dsp:nvSpPr>
        <dsp:cNvPr id="0" name=""/>
        <dsp:cNvSpPr/>
      </dsp:nvSpPr>
      <dsp:spPr>
        <a:xfrm>
          <a:off x="778900" y="3674529"/>
          <a:ext cx="9736699" cy="67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71" tIns="71371" rIns="71371" bIns="71371" numCol="1" spcCol="1270" anchor="ctr" anchorCtr="0">
          <a:noAutofit/>
        </a:bodyPr>
        <a:lstStyle/>
        <a:p>
          <a:pPr marL="0" lvl="0" indent="0" algn="l" defTabSz="666750">
            <a:lnSpc>
              <a:spcPct val="100000"/>
            </a:lnSpc>
            <a:spcBef>
              <a:spcPct val="0"/>
            </a:spcBef>
            <a:spcAft>
              <a:spcPct val="35000"/>
            </a:spcAft>
            <a:buNone/>
          </a:pPr>
          <a:r>
            <a:rPr lang="en-IN" sz="1500" b="1" kern="1200" dirty="0"/>
            <a:t>Goal: </a:t>
          </a:r>
          <a:r>
            <a:rPr lang="en-IN" sz="1500" kern="1200" dirty="0"/>
            <a:t>Develop a machine learning model that effectively classifies accident severity and provides actionable insights to guide proactive safety interventions.</a:t>
          </a:r>
          <a:endParaRPr lang="en-US" sz="1500" kern="1200" dirty="0"/>
        </a:p>
      </dsp:txBody>
      <dsp:txXfrm>
        <a:off x="778900" y="3674529"/>
        <a:ext cx="9736699" cy="6743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13F33-CBED-7B46-8C96-50BAB6EBE436}">
      <dsp:nvSpPr>
        <dsp:cNvPr id="0" name=""/>
        <dsp:cNvSpPr/>
      </dsp:nvSpPr>
      <dsp:spPr>
        <a:xfrm>
          <a:off x="3668050" y="1228"/>
          <a:ext cx="1496552" cy="7482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Integrate</a:t>
          </a:r>
        </a:p>
      </dsp:txBody>
      <dsp:txXfrm>
        <a:off x="3689966" y="23144"/>
        <a:ext cx="1452720" cy="704444"/>
      </dsp:txXfrm>
    </dsp:sp>
    <dsp:sp modelId="{A7F90BB8-119C-9847-8F48-E8C7C4C4059F}">
      <dsp:nvSpPr>
        <dsp:cNvPr id="0" name=""/>
        <dsp:cNvSpPr/>
      </dsp:nvSpPr>
      <dsp:spPr>
        <a:xfrm>
          <a:off x="5164603" y="359304"/>
          <a:ext cx="598621" cy="32124"/>
        </a:xfrm>
        <a:custGeom>
          <a:avLst/>
          <a:gdLst/>
          <a:ahLst/>
          <a:cxnLst/>
          <a:rect l="0" t="0" r="0" b="0"/>
          <a:pathLst>
            <a:path>
              <a:moveTo>
                <a:pt x="0" y="16062"/>
              </a:moveTo>
              <a:lnTo>
                <a:pt x="598621" y="16062"/>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48948" y="360401"/>
        <a:ext cx="29931" cy="29931"/>
      </dsp:txXfrm>
    </dsp:sp>
    <dsp:sp modelId="{29C0188F-3C62-C846-BC82-3068FA3B9080}">
      <dsp:nvSpPr>
        <dsp:cNvPr id="0" name=""/>
        <dsp:cNvSpPr/>
      </dsp:nvSpPr>
      <dsp:spPr>
        <a:xfrm>
          <a:off x="5763225" y="1228"/>
          <a:ext cx="1496552" cy="7482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Integrate live data: time, weather, traffic, tech environment.</a:t>
          </a:r>
        </a:p>
      </dsp:txBody>
      <dsp:txXfrm>
        <a:off x="5785141" y="23144"/>
        <a:ext cx="1452720" cy="704444"/>
      </dsp:txXfrm>
    </dsp:sp>
    <dsp:sp modelId="{FE79C216-CF90-6B4B-B681-8DC07ADF8BBB}">
      <dsp:nvSpPr>
        <dsp:cNvPr id="0" name=""/>
        <dsp:cNvSpPr/>
      </dsp:nvSpPr>
      <dsp:spPr>
        <a:xfrm>
          <a:off x="3668050" y="861746"/>
          <a:ext cx="1496552" cy="7482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Refine</a:t>
          </a:r>
        </a:p>
      </dsp:txBody>
      <dsp:txXfrm>
        <a:off x="3689966" y="883662"/>
        <a:ext cx="1452720" cy="704444"/>
      </dsp:txXfrm>
    </dsp:sp>
    <dsp:sp modelId="{41C32DC5-48FA-844E-A371-2027AD766BF0}">
      <dsp:nvSpPr>
        <dsp:cNvPr id="0" name=""/>
        <dsp:cNvSpPr/>
      </dsp:nvSpPr>
      <dsp:spPr>
        <a:xfrm>
          <a:off x="5164603" y="1219822"/>
          <a:ext cx="598621" cy="32124"/>
        </a:xfrm>
        <a:custGeom>
          <a:avLst/>
          <a:gdLst/>
          <a:ahLst/>
          <a:cxnLst/>
          <a:rect l="0" t="0" r="0" b="0"/>
          <a:pathLst>
            <a:path>
              <a:moveTo>
                <a:pt x="0" y="16062"/>
              </a:moveTo>
              <a:lnTo>
                <a:pt x="598621" y="16062"/>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48948" y="1220919"/>
        <a:ext cx="29931" cy="29931"/>
      </dsp:txXfrm>
    </dsp:sp>
    <dsp:sp modelId="{29750D5D-6D87-184A-88F1-AEAB9875684E}">
      <dsp:nvSpPr>
        <dsp:cNvPr id="0" name=""/>
        <dsp:cNvSpPr/>
      </dsp:nvSpPr>
      <dsp:spPr>
        <a:xfrm>
          <a:off x="5763225" y="861746"/>
          <a:ext cx="1496552" cy="7482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Refine algorithms for better handling of imbalanced data.</a:t>
          </a:r>
        </a:p>
      </dsp:txBody>
      <dsp:txXfrm>
        <a:off x="5785141" y="883662"/>
        <a:ext cx="1452720" cy="704444"/>
      </dsp:txXfrm>
    </dsp:sp>
    <dsp:sp modelId="{CA56FCFE-1508-8B4D-AF9C-5AE1B9B03313}">
      <dsp:nvSpPr>
        <dsp:cNvPr id="0" name=""/>
        <dsp:cNvSpPr/>
      </dsp:nvSpPr>
      <dsp:spPr>
        <a:xfrm>
          <a:off x="3668050" y="1722264"/>
          <a:ext cx="1496552" cy="7482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Implement</a:t>
          </a:r>
        </a:p>
      </dsp:txBody>
      <dsp:txXfrm>
        <a:off x="3689966" y="1744180"/>
        <a:ext cx="1452720" cy="704444"/>
      </dsp:txXfrm>
    </dsp:sp>
    <dsp:sp modelId="{5EB6861E-8769-A443-BE5D-22B07BFCD483}">
      <dsp:nvSpPr>
        <dsp:cNvPr id="0" name=""/>
        <dsp:cNvSpPr/>
      </dsp:nvSpPr>
      <dsp:spPr>
        <a:xfrm>
          <a:off x="5164603" y="2080340"/>
          <a:ext cx="598621" cy="32124"/>
        </a:xfrm>
        <a:custGeom>
          <a:avLst/>
          <a:gdLst/>
          <a:ahLst/>
          <a:cxnLst/>
          <a:rect l="0" t="0" r="0" b="0"/>
          <a:pathLst>
            <a:path>
              <a:moveTo>
                <a:pt x="0" y="16062"/>
              </a:moveTo>
              <a:lnTo>
                <a:pt x="598621" y="16062"/>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48948" y="2081436"/>
        <a:ext cx="29931" cy="29931"/>
      </dsp:txXfrm>
    </dsp:sp>
    <dsp:sp modelId="{1D5F2945-BDCE-0F4B-AB72-A203F3EA3E71}">
      <dsp:nvSpPr>
        <dsp:cNvPr id="0" name=""/>
        <dsp:cNvSpPr/>
      </dsp:nvSpPr>
      <dsp:spPr>
        <a:xfrm>
          <a:off x="5763225" y="1722264"/>
          <a:ext cx="1496552" cy="7482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Implement continuous risk alerts using sensor inputs.</a:t>
          </a:r>
        </a:p>
      </dsp:txBody>
      <dsp:txXfrm>
        <a:off x="5785141" y="1744180"/>
        <a:ext cx="1452720" cy="704444"/>
      </dsp:txXfrm>
    </dsp:sp>
    <dsp:sp modelId="{86BDB233-34A2-BD4D-8110-3B8D83442B18}">
      <dsp:nvSpPr>
        <dsp:cNvPr id="0" name=""/>
        <dsp:cNvSpPr/>
      </dsp:nvSpPr>
      <dsp:spPr>
        <a:xfrm>
          <a:off x="3668050" y="2582782"/>
          <a:ext cx="1496552" cy="7482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Link</a:t>
          </a:r>
        </a:p>
      </dsp:txBody>
      <dsp:txXfrm>
        <a:off x="3689966" y="2604698"/>
        <a:ext cx="1452720" cy="704444"/>
      </dsp:txXfrm>
    </dsp:sp>
    <dsp:sp modelId="{09A87293-FC12-9440-8567-A0D6277F43D0}">
      <dsp:nvSpPr>
        <dsp:cNvPr id="0" name=""/>
        <dsp:cNvSpPr/>
      </dsp:nvSpPr>
      <dsp:spPr>
        <a:xfrm>
          <a:off x="5164603" y="2940858"/>
          <a:ext cx="598621" cy="32124"/>
        </a:xfrm>
        <a:custGeom>
          <a:avLst/>
          <a:gdLst/>
          <a:ahLst/>
          <a:cxnLst/>
          <a:rect l="0" t="0" r="0" b="0"/>
          <a:pathLst>
            <a:path>
              <a:moveTo>
                <a:pt x="0" y="16062"/>
              </a:moveTo>
              <a:lnTo>
                <a:pt x="598621" y="16062"/>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48948" y="2941954"/>
        <a:ext cx="29931" cy="29931"/>
      </dsp:txXfrm>
    </dsp:sp>
    <dsp:sp modelId="{67C5B7CD-93BB-8F44-983A-5C50FBE4EAE0}">
      <dsp:nvSpPr>
        <dsp:cNvPr id="0" name=""/>
        <dsp:cNvSpPr/>
      </dsp:nvSpPr>
      <dsp:spPr>
        <a:xfrm>
          <a:off x="5763225" y="2582782"/>
          <a:ext cx="1496552" cy="7482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Link to smart city systems for proactive safety management.</a:t>
          </a:r>
        </a:p>
      </dsp:txBody>
      <dsp:txXfrm>
        <a:off x="5785141" y="2604698"/>
        <a:ext cx="1452720" cy="704444"/>
      </dsp:txXfrm>
    </dsp:sp>
    <dsp:sp modelId="{F1A466A7-6B65-5147-98CF-6090D5F9A6D4}">
      <dsp:nvSpPr>
        <dsp:cNvPr id="0" name=""/>
        <dsp:cNvSpPr/>
      </dsp:nvSpPr>
      <dsp:spPr>
        <a:xfrm>
          <a:off x="3668050" y="3443300"/>
          <a:ext cx="1496552" cy="7482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GenAI </a:t>
          </a:r>
        </a:p>
      </dsp:txBody>
      <dsp:txXfrm>
        <a:off x="3689966" y="3465216"/>
        <a:ext cx="1452720" cy="704444"/>
      </dsp:txXfrm>
    </dsp:sp>
    <dsp:sp modelId="{C5898898-9086-E343-8C02-160D8A2AC71D}">
      <dsp:nvSpPr>
        <dsp:cNvPr id="0" name=""/>
        <dsp:cNvSpPr/>
      </dsp:nvSpPr>
      <dsp:spPr>
        <a:xfrm>
          <a:off x="5164603" y="3801376"/>
          <a:ext cx="598621" cy="32124"/>
        </a:xfrm>
        <a:custGeom>
          <a:avLst/>
          <a:gdLst/>
          <a:ahLst/>
          <a:cxnLst/>
          <a:rect l="0" t="0" r="0" b="0"/>
          <a:pathLst>
            <a:path>
              <a:moveTo>
                <a:pt x="0" y="16062"/>
              </a:moveTo>
              <a:lnTo>
                <a:pt x="598621" y="16062"/>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48948" y="3802472"/>
        <a:ext cx="29931" cy="29931"/>
      </dsp:txXfrm>
    </dsp:sp>
    <dsp:sp modelId="{D72859C0-8694-5643-ADC3-1CA6B3530B7F}">
      <dsp:nvSpPr>
        <dsp:cNvPr id="0" name=""/>
        <dsp:cNvSpPr/>
      </dsp:nvSpPr>
      <dsp:spPr>
        <a:xfrm>
          <a:off x="5763225" y="3443300"/>
          <a:ext cx="1496552" cy="7482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Expand Generative AI to support multi-language safety reporting and real-time alert explanations.</a:t>
          </a:r>
          <a:endParaRPr lang="en-US" sz="1000" kern="1200" dirty="0"/>
        </a:p>
      </dsp:txBody>
      <dsp:txXfrm>
        <a:off x="5785141" y="3465216"/>
        <a:ext cx="1452720" cy="704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53AA4-53C6-44E3-BD35-2852F28ABDE1}">
      <dsp:nvSpPr>
        <dsp:cNvPr id="0" name=""/>
        <dsp:cNvSpPr/>
      </dsp:nvSpPr>
      <dsp:spPr>
        <a:xfrm>
          <a:off x="0" y="1806"/>
          <a:ext cx="10515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B5DD0-3E1E-4778-A3E1-09C492BCF5E2}">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08CBF1-B027-404A-AA9B-2D0D66F4FC7F}">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a:t>Traditional models rely on expert judgment or simple statistics.</a:t>
          </a:r>
        </a:p>
      </dsp:txBody>
      <dsp:txXfrm>
        <a:off x="1057476" y="1806"/>
        <a:ext cx="9458123" cy="915564"/>
      </dsp:txXfrm>
    </dsp:sp>
    <dsp:sp modelId="{2D5D619D-0293-4C46-835F-89C3F0A043D7}">
      <dsp:nvSpPr>
        <dsp:cNvPr id="0" name=""/>
        <dsp:cNvSpPr/>
      </dsp:nvSpPr>
      <dsp:spPr>
        <a:xfrm>
          <a:off x="0" y="1146262"/>
          <a:ext cx="10515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11504C-2F44-47C5-8F2F-0523CB261D31}">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E7780-6129-46A0-97D8-2F267CCF8DE6}">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dirty="0"/>
            <a:t>Gen Ai included with Machine learning offers more accurate, data-driven predictions.</a:t>
          </a:r>
        </a:p>
      </dsp:txBody>
      <dsp:txXfrm>
        <a:off x="1057476" y="1146262"/>
        <a:ext cx="9458123" cy="915564"/>
      </dsp:txXfrm>
    </dsp:sp>
    <dsp:sp modelId="{2B3E9CA4-68FB-40F9-9AF9-53871F0EF20F}">
      <dsp:nvSpPr>
        <dsp:cNvPr id="0" name=""/>
        <dsp:cNvSpPr/>
      </dsp:nvSpPr>
      <dsp:spPr>
        <a:xfrm>
          <a:off x="0" y="2290717"/>
          <a:ext cx="10515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1AAF7-884F-43CC-846A-451245974AA3}">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9F35B-C124-445B-BD05-577CCDA3D720}">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dirty="0"/>
            <a:t>Key methods explored: Random Forest, </a:t>
          </a:r>
          <a:r>
            <a:rPr lang="en-US" sz="2200" kern="1200" dirty="0" err="1"/>
            <a:t>XGBoost</a:t>
          </a:r>
          <a:r>
            <a:rPr lang="en-US" sz="2200" kern="1200" dirty="0"/>
            <a:t>, </a:t>
          </a:r>
          <a:r>
            <a:rPr lang="en-US" sz="2200" kern="1200" dirty="0" err="1"/>
            <a:t>LightGBM,GenAI</a:t>
          </a:r>
          <a:r>
            <a:rPr lang="en-US" sz="2200" kern="1200" dirty="0"/>
            <a:t>.</a:t>
          </a:r>
        </a:p>
      </dsp:txBody>
      <dsp:txXfrm>
        <a:off x="1057476" y="2290717"/>
        <a:ext cx="9458123" cy="915564"/>
      </dsp:txXfrm>
    </dsp:sp>
    <dsp:sp modelId="{7B9D1055-9775-4B44-A9D0-8548299C8973}">
      <dsp:nvSpPr>
        <dsp:cNvPr id="0" name=""/>
        <dsp:cNvSpPr/>
      </dsp:nvSpPr>
      <dsp:spPr>
        <a:xfrm>
          <a:off x="0" y="3435173"/>
          <a:ext cx="10515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2FE6E-2D2E-4484-8A27-DABC0A1E7684}">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BA287-EBB4-43C9-A0A0-EEA07C069099}">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a:t>Challenges include imbalanced data, feature selection, and data quality.</a:t>
          </a:r>
        </a:p>
      </dsp:txBody>
      <dsp:txXfrm>
        <a:off x="1057476" y="3435173"/>
        <a:ext cx="9458123" cy="915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295F8-7701-405B-AAB6-A13093C5DE4A}">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92DAC-85DC-4DC9-8662-6C31F699482E}">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8B63C-0A11-48DB-9674-65920152C012}">
      <dsp:nvSpPr>
        <dsp:cNvPr id="0" name=""/>
        <dsp:cNvSpPr/>
      </dsp:nvSpPr>
      <dsp:spPr>
        <a:xfrm>
          <a:off x="1057476" y="1806"/>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Categorize</a:t>
          </a:r>
        </a:p>
      </dsp:txBody>
      <dsp:txXfrm>
        <a:off x="1057476" y="1806"/>
        <a:ext cx="4732020" cy="915564"/>
      </dsp:txXfrm>
    </dsp:sp>
    <dsp:sp modelId="{DE35236D-EE6E-49D1-AB31-B421E318465A}">
      <dsp:nvSpPr>
        <dsp:cNvPr id="0" name=""/>
        <dsp:cNvSpPr/>
      </dsp:nvSpPr>
      <dsp:spPr>
        <a:xfrm>
          <a:off x="5789496" y="1806"/>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Categorize accidents as fatal or non-fatal using multiple risk factors.</a:t>
          </a:r>
        </a:p>
      </dsp:txBody>
      <dsp:txXfrm>
        <a:off x="5789496" y="1806"/>
        <a:ext cx="4726103" cy="915564"/>
      </dsp:txXfrm>
    </dsp:sp>
    <dsp:sp modelId="{571CE2D9-2BF5-4E7A-92D1-AF704FC17D1F}">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B5AD5-EB25-447A-AB3C-27B5BD14E021}">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7FDA38-55F3-4A1C-853E-3BF9A971ADF7}">
      <dsp:nvSpPr>
        <dsp:cNvPr id="0" name=""/>
        <dsp:cNvSpPr/>
      </dsp:nvSpPr>
      <dsp:spPr>
        <a:xfrm>
          <a:off x="1057476" y="1146262"/>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Deliver</a:t>
          </a:r>
        </a:p>
      </dsp:txBody>
      <dsp:txXfrm>
        <a:off x="1057476" y="1146262"/>
        <a:ext cx="4732020" cy="915564"/>
      </dsp:txXfrm>
    </dsp:sp>
    <dsp:sp modelId="{134270EC-8E14-4A7E-84ED-62C5F80A8326}">
      <dsp:nvSpPr>
        <dsp:cNvPr id="0" name=""/>
        <dsp:cNvSpPr/>
      </dsp:nvSpPr>
      <dsp:spPr>
        <a:xfrm>
          <a:off x="5789496" y="1146262"/>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dirty="0"/>
            <a:t>Deliver safety report for managers and policymakers to avoid severe incidents.</a:t>
          </a:r>
        </a:p>
      </dsp:txBody>
      <dsp:txXfrm>
        <a:off x="5789496" y="1146262"/>
        <a:ext cx="4726103" cy="915564"/>
      </dsp:txXfrm>
    </dsp:sp>
    <dsp:sp modelId="{BEE5EC91-2D62-410B-A2A0-852682C59B0E}">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EA6FCC-F155-4F30-9B7C-3A0CA9AE1709}">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63B263-174D-4709-8219-0E841AA0B826}">
      <dsp:nvSpPr>
        <dsp:cNvPr id="0" name=""/>
        <dsp:cNvSpPr/>
      </dsp:nvSpPr>
      <dsp:spPr>
        <a:xfrm>
          <a:off x="1057476" y="2290717"/>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Strengthen</a:t>
          </a:r>
        </a:p>
      </dsp:txBody>
      <dsp:txXfrm>
        <a:off x="1057476" y="2290717"/>
        <a:ext cx="4732020" cy="915564"/>
      </dsp:txXfrm>
    </dsp:sp>
    <dsp:sp modelId="{CC1E4A6F-B89A-425A-9125-0EB3489FA168}">
      <dsp:nvSpPr>
        <dsp:cNvPr id="0" name=""/>
        <dsp:cNvSpPr/>
      </dsp:nvSpPr>
      <dsp:spPr>
        <a:xfrm>
          <a:off x="5789496" y="2290717"/>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Strengthen safety planning through actionable data.</a:t>
          </a:r>
        </a:p>
      </dsp:txBody>
      <dsp:txXfrm>
        <a:off x="5789496" y="2290717"/>
        <a:ext cx="4726103" cy="915564"/>
      </dsp:txXfrm>
    </dsp:sp>
    <dsp:sp modelId="{9E008DB5-CA5A-416B-90B0-9197CFFBFA9F}">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519EF-CD94-4BD7-89F6-C529BDA0997E}">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6F7C4E-CA5A-48B4-92B9-9CC696D4D002}">
      <dsp:nvSpPr>
        <dsp:cNvPr id="0" name=""/>
        <dsp:cNvSpPr/>
      </dsp:nvSpPr>
      <dsp:spPr>
        <a:xfrm>
          <a:off x="1057476" y="3435173"/>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Forecast</a:t>
          </a:r>
        </a:p>
      </dsp:txBody>
      <dsp:txXfrm>
        <a:off x="1057476" y="3435173"/>
        <a:ext cx="4732020" cy="915564"/>
      </dsp:txXfrm>
    </dsp:sp>
    <dsp:sp modelId="{6AFFA357-C87A-4FD5-B942-F5FC2B071675}">
      <dsp:nvSpPr>
        <dsp:cNvPr id="0" name=""/>
        <dsp:cNvSpPr/>
      </dsp:nvSpPr>
      <dsp:spPr>
        <a:xfrm>
          <a:off x="5789496" y="3435173"/>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t>Forecast risks and offer tailored safety suggestions.</a:t>
          </a:r>
        </a:p>
      </dsp:txBody>
      <dsp:txXfrm>
        <a:off x="5789496" y="3435173"/>
        <a:ext cx="4726103" cy="9155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D5BD4-5C0A-45E3-9B6E-2549417C63E6}">
      <dsp:nvSpPr>
        <dsp:cNvPr id="0" name=""/>
        <dsp:cNvSpPr/>
      </dsp:nvSpPr>
      <dsp:spPr>
        <a:xfrm>
          <a:off x="0" y="51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BC6E1E-D96F-4BE8-BF8C-CDC229084792}">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00D4C1-13CA-42C5-9283-A1F1F65F15BE}">
      <dsp:nvSpPr>
        <dsp:cNvPr id="0" name=""/>
        <dsp:cNvSpPr/>
      </dsp:nvSpPr>
      <dsp:spPr>
        <a:xfrm>
          <a:off x="1383287" y="511"/>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b="1" kern="1200"/>
            <a:t>Dataset</a:t>
          </a:r>
          <a:r>
            <a:rPr lang="en-US" sz="2500" kern="1200"/>
            <a:t>: 4,847 records, 25 attributes.</a:t>
          </a:r>
        </a:p>
      </dsp:txBody>
      <dsp:txXfrm>
        <a:off x="1383287" y="511"/>
        <a:ext cx="9544541" cy="1197651"/>
      </dsp:txXfrm>
    </dsp:sp>
    <dsp:sp modelId="{7FC6B5A9-91CD-4DFB-9CD7-C8234A0D3C45}">
      <dsp:nvSpPr>
        <dsp:cNvPr id="0" name=""/>
        <dsp:cNvSpPr/>
      </dsp:nvSpPr>
      <dsp:spPr>
        <a:xfrm>
          <a:off x="0" y="1497576"/>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5F599-22EB-445B-B784-5213036A6B15}">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4A56C5-8720-456B-B103-C8E67EA2BAF1}">
      <dsp:nvSpPr>
        <dsp:cNvPr id="0" name=""/>
        <dsp:cNvSpPr/>
      </dsp:nvSpPr>
      <dsp:spPr>
        <a:xfrm>
          <a:off x="1383287" y="1497576"/>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b="1" kern="1200"/>
            <a:t>Important Features</a:t>
          </a:r>
          <a:r>
            <a:rPr lang="en-US" sz="2500" kern="1200"/>
            <a:t>: Event type, fall height, human behavior, environment, task, project cost, injury type.</a:t>
          </a:r>
        </a:p>
      </dsp:txBody>
      <dsp:txXfrm>
        <a:off x="1383287" y="1497576"/>
        <a:ext cx="9544541" cy="1197651"/>
      </dsp:txXfrm>
    </dsp:sp>
    <dsp:sp modelId="{3A536590-E38F-4672-93BB-881D3F783E1D}">
      <dsp:nvSpPr>
        <dsp:cNvPr id="0" name=""/>
        <dsp:cNvSpPr/>
      </dsp:nvSpPr>
      <dsp:spPr>
        <a:xfrm>
          <a:off x="0" y="299464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81C07-D48C-4D43-A0A6-5883DDFCEF09}">
      <dsp:nvSpPr>
        <dsp:cNvPr id="0" name=""/>
        <dsp:cNvSpPr/>
      </dsp:nvSpPr>
      <dsp:spPr>
        <a:xfrm>
          <a:off x="362289" y="3264113"/>
          <a:ext cx="658708" cy="65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1F5F44-D7EB-4CCE-A93F-86D424218880}">
      <dsp:nvSpPr>
        <dsp:cNvPr id="0" name=""/>
        <dsp:cNvSpPr/>
      </dsp:nvSpPr>
      <dsp:spPr>
        <a:xfrm>
          <a:off x="1383287" y="2994641"/>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b="1" kern="1200"/>
            <a:t>Steps</a:t>
          </a:r>
          <a:r>
            <a:rPr lang="en-US" sz="2500" kern="1200"/>
            <a:t>:</a:t>
          </a:r>
        </a:p>
      </dsp:txBody>
      <dsp:txXfrm>
        <a:off x="1383287" y="2994641"/>
        <a:ext cx="4917523" cy="1197651"/>
      </dsp:txXfrm>
    </dsp:sp>
    <dsp:sp modelId="{17C3586C-D914-458C-BBBE-C629640CE1B0}">
      <dsp:nvSpPr>
        <dsp:cNvPr id="0" name=""/>
        <dsp:cNvSpPr/>
      </dsp:nvSpPr>
      <dsp:spPr>
        <a:xfrm>
          <a:off x="6300810" y="2994641"/>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533400">
            <a:lnSpc>
              <a:spcPct val="100000"/>
            </a:lnSpc>
            <a:spcBef>
              <a:spcPct val="0"/>
            </a:spcBef>
            <a:spcAft>
              <a:spcPct val="35000"/>
            </a:spcAft>
            <a:buNone/>
          </a:pPr>
          <a:r>
            <a:rPr lang="en-US" sz="1200" kern="1200"/>
            <a:t>Handle missing data (mean/mode imputation).</a:t>
          </a:r>
        </a:p>
        <a:p>
          <a:pPr marL="0" lvl="0" indent="0" algn="l" defTabSz="533400">
            <a:lnSpc>
              <a:spcPct val="100000"/>
            </a:lnSpc>
            <a:spcBef>
              <a:spcPct val="0"/>
            </a:spcBef>
            <a:spcAft>
              <a:spcPct val="35000"/>
            </a:spcAft>
            <a:buNone/>
          </a:pPr>
          <a:r>
            <a:rPr lang="en-US" sz="1200" kern="1200"/>
            <a:t>Encode categories (One-Hot, Frequency).</a:t>
          </a:r>
        </a:p>
        <a:p>
          <a:pPr marL="0" lvl="0" indent="0" algn="l" defTabSz="533400">
            <a:lnSpc>
              <a:spcPct val="100000"/>
            </a:lnSpc>
            <a:spcBef>
              <a:spcPct val="0"/>
            </a:spcBef>
            <a:spcAft>
              <a:spcPct val="35000"/>
            </a:spcAft>
            <a:buNone/>
          </a:pPr>
          <a:r>
            <a:rPr lang="en-US" sz="1200" kern="1200"/>
            <a:t>Normalize numerical data.</a:t>
          </a:r>
        </a:p>
        <a:p>
          <a:pPr marL="0" lvl="0" indent="0" algn="l" defTabSz="533400">
            <a:lnSpc>
              <a:spcPct val="100000"/>
            </a:lnSpc>
            <a:spcBef>
              <a:spcPct val="0"/>
            </a:spcBef>
            <a:spcAft>
              <a:spcPct val="35000"/>
            </a:spcAft>
            <a:buNone/>
          </a:pPr>
          <a:r>
            <a:rPr lang="en-US" sz="1200" kern="1200"/>
            <a:t>Detect and manage outliers.</a:t>
          </a:r>
        </a:p>
      </dsp:txBody>
      <dsp:txXfrm>
        <a:off x="6300810" y="2994641"/>
        <a:ext cx="4627018" cy="11976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3017D-2B09-3848-86D0-19B420320CDA}">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8D5574-EE94-CB4A-BF9B-A281B6413E01}">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Categorical Variables</a:t>
          </a:r>
          <a:r>
            <a:rPr lang="en-US" sz="1700" kern="1200" dirty="0"/>
            <a:t>: Event types, human behavior, environment, task.</a:t>
          </a:r>
        </a:p>
      </dsp:txBody>
      <dsp:txXfrm>
        <a:off x="299702" y="1282093"/>
        <a:ext cx="2200851" cy="1366505"/>
      </dsp:txXfrm>
    </dsp:sp>
    <dsp:sp modelId="{05F51E83-8338-CD40-AB1E-305739B919CA}">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A85CE-5F03-964D-B9C1-F7BE78928DEB}">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Numerical Variables</a:t>
          </a:r>
          <a:r>
            <a:rPr lang="en-US" sz="1700" kern="1200"/>
            <a:t>: Fall height, cost.</a:t>
          </a:r>
        </a:p>
      </dsp:txBody>
      <dsp:txXfrm>
        <a:off x="3093555" y="1282093"/>
        <a:ext cx="2200851" cy="1366505"/>
      </dsp:txXfrm>
    </dsp:sp>
    <dsp:sp modelId="{F1DA211C-E7D4-DB4A-B478-4D30036BDDEB}">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141ED2-B431-DF41-841A-A6390F5BFA11}">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Correlation</a:t>
          </a:r>
          <a:r>
            <a:rPr lang="en-US" sz="1700" kern="1200"/>
            <a:t>: Checked between numerical attributes.</a:t>
          </a:r>
        </a:p>
      </dsp:txBody>
      <dsp:txXfrm>
        <a:off x="5887408" y="1282093"/>
        <a:ext cx="2200851" cy="1366505"/>
      </dsp:txXfrm>
    </dsp:sp>
    <dsp:sp modelId="{8BBC7DFE-E346-4442-B8C4-EAD6F0C08287}">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E214A-59DF-2C41-A5FC-F99BFA49FFD6}">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Target Analysis</a:t>
          </a:r>
          <a:r>
            <a:rPr lang="en-US" sz="1700" kern="1200"/>
            <a:t>: Severity distribution vs. other variables.</a:t>
          </a:r>
        </a:p>
      </dsp:txBody>
      <dsp:txXfrm>
        <a:off x="8681261" y="1282093"/>
        <a:ext cx="2200851" cy="13665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6DFC5-4206-49D9-BD99-5AEDE2D71E63}">
      <dsp:nvSpPr>
        <dsp:cNvPr id="0" name=""/>
        <dsp:cNvSpPr/>
      </dsp:nvSpPr>
      <dsp:spPr>
        <a:xfrm>
          <a:off x="611820" y="66706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F9CD6-0D0A-4B07-B262-49706FC5FC9A}">
      <dsp:nvSpPr>
        <dsp:cNvPr id="0" name=""/>
        <dsp:cNvSpPr/>
      </dsp:nvSpPr>
      <dsp:spPr>
        <a:xfrm>
          <a:off x="116820" y="18073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Applied multiple models: Logistic Regression, Random Forest, SVM, KNN, XGBoost, LightGBM, CatBoost.</a:t>
          </a:r>
        </a:p>
      </dsp:txBody>
      <dsp:txXfrm>
        <a:off x="116820" y="1807343"/>
        <a:ext cx="1800000" cy="720000"/>
      </dsp:txXfrm>
    </dsp:sp>
    <dsp:sp modelId="{F7D4F8DA-7D9C-4970-8B75-66178613E713}">
      <dsp:nvSpPr>
        <dsp:cNvPr id="0" name=""/>
        <dsp:cNvSpPr/>
      </dsp:nvSpPr>
      <dsp:spPr>
        <a:xfrm>
          <a:off x="2726820" y="66706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6EBF4C-D1CC-48AD-BBD1-79DCDEB1FC4A}">
      <dsp:nvSpPr>
        <dsp:cNvPr id="0" name=""/>
        <dsp:cNvSpPr/>
      </dsp:nvSpPr>
      <dsp:spPr>
        <a:xfrm>
          <a:off x="2231820" y="18073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Models evaluated using accuracy, precision, recall, F1-score.</a:t>
          </a:r>
        </a:p>
      </dsp:txBody>
      <dsp:txXfrm>
        <a:off x="2231820" y="1807343"/>
        <a:ext cx="1800000" cy="720000"/>
      </dsp:txXfrm>
    </dsp:sp>
    <dsp:sp modelId="{878F433D-F3DD-4539-86C2-D6138AAC9374}">
      <dsp:nvSpPr>
        <dsp:cNvPr id="0" name=""/>
        <dsp:cNvSpPr/>
      </dsp:nvSpPr>
      <dsp:spPr>
        <a:xfrm>
          <a:off x="4841820" y="66706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F32514-71BD-45DF-A99E-E60E5EB49EB4}">
      <dsp:nvSpPr>
        <dsp:cNvPr id="0" name=""/>
        <dsp:cNvSpPr/>
      </dsp:nvSpPr>
      <dsp:spPr>
        <a:xfrm>
          <a:off x="4346820" y="18073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Hyperparameters optimized for each model.</a:t>
          </a:r>
        </a:p>
      </dsp:txBody>
      <dsp:txXfrm>
        <a:off x="4346820" y="1807343"/>
        <a:ext cx="1800000" cy="720000"/>
      </dsp:txXfrm>
    </dsp:sp>
    <dsp:sp modelId="{3EE9246B-C0BC-40FA-AA11-627AC6F9C874}">
      <dsp:nvSpPr>
        <dsp:cNvPr id="0" name=""/>
        <dsp:cNvSpPr/>
      </dsp:nvSpPr>
      <dsp:spPr>
        <a:xfrm>
          <a:off x="1669320" y="297734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8131EA-7B5D-40EC-891F-64012078438C}">
      <dsp:nvSpPr>
        <dsp:cNvPr id="0" name=""/>
        <dsp:cNvSpPr/>
      </dsp:nvSpPr>
      <dsp:spPr>
        <a:xfrm>
          <a:off x="1174320" y="411762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Visual evaluation: ROC, AUC, PR curves.</a:t>
          </a:r>
          <a:endParaRPr lang="en-US" sz="1100" kern="1200" dirty="0"/>
        </a:p>
      </dsp:txBody>
      <dsp:txXfrm>
        <a:off x="1174320" y="4117625"/>
        <a:ext cx="1800000" cy="720000"/>
      </dsp:txXfrm>
    </dsp:sp>
    <dsp:sp modelId="{0F0557CC-77BA-42FB-B628-1F59DFE22BF5}">
      <dsp:nvSpPr>
        <dsp:cNvPr id="0" name=""/>
        <dsp:cNvSpPr/>
      </dsp:nvSpPr>
      <dsp:spPr>
        <a:xfrm>
          <a:off x="3784320" y="297734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B30C0-EC15-4A69-86BC-17503B48C4F0}">
      <dsp:nvSpPr>
        <dsp:cNvPr id="0" name=""/>
        <dsp:cNvSpPr/>
      </dsp:nvSpPr>
      <dsp:spPr>
        <a:xfrm>
          <a:off x="3289320" y="411762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Generative AI: OpenAI GPT used for safety report generation.</a:t>
          </a:r>
          <a:endParaRPr lang="en-US" sz="1100" kern="1200" dirty="0"/>
        </a:p>
      </dsp:txBody>
      <dsp:txXfrm>
        <a:off x="3289320" y="4117625"/>
        <a:ext cx="18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09A4-360F-214D-89AA-1BC44E4D6BF6}">
      <dsp:nvSpPr>
        <dsp:cNvPr id="0" name=""/>
        <dsp:cNvSpPr/>
      </dsp:nvSpPr>
      <dsp:spPr>
        <a:xfrm>
          <a:off x="0" y="0"/>
          <a:ext cx="6332079"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00BA7-588F-4246-AC7C-2C1CD77E3000}">
      <dsp:nvSpPr>
        <dsp:cNvPr id="0" name=""/>
        <dsp:cNvSpPr/>
      </dsp:nvSpPr>
      <dsp:spPr>
        <a:xfrm>
          <a:off x="0" y="0"/>
          <a:ext cx="6332079"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Top Performers</a:t>
          </a:r>
          <a:r>
            <a:rPr lang="en-US" sz="2000" kern="1200" dirty="0"/>
            <a:t>: </a:t>
          </a:r>
          <a:r>
            <a:rPr lang="en-US" sz="2000" kern="1200" dirty="0" err="1"/>
            <a:t>XGBoost</a:t>
          </a:r>
          <a:r>
            <a:rPr lang="en-US" sz="2000" kern="1200" dirty="0"/>
            <a:t>, </a:t>
          </a:r>
          <a:r>
            <a:rPr lang="en-US" sz="2000" kern="1200" dirty="0" err="1"/>
            <a:t>LightGBM</a:t>
          </a:r>
          <a:r>
            <a:rPr lang="en-US" sz="2000" kern="1200" dirty="0"/>
            <a:t>, </a:t>
          </a:r>
          <a:r>
            <a:rPr lang="en-US" sz="2000" kern="1200" dirty="0" err="1"/>
            <a:t>CatBoost</a:t>
          </a:r>
          <a:r>
            <a:rPr lang="en-US" sz="2000" kern="1200" dirty="0"/>
            <a:t> (92% accuracy).</a:t>
          </a:r>
        </a:p>
      </dsp:txBody>
      <dsp:txXfrm>
        <a:off x="0" y="0"/>
        <a:ext cx="6332079" cy="1386511"/>
      </dsp:txXfrm>
    </dsp:sp>
    <dsp:sp modelId="{AD868CD6-ABC5-774C-9F9D-BDD6A05FEF22}">
      <dsp:nvSpPr>
        <dsp:cNvPr id="0" name=""/>
        <dsp:cNvSpPr/>
      </dsp:nvSpPr>
      <dsp:spPr>
        <a:xfrm>
          <a:off x="0" y="1386511"/>
          <a:ext cx="6332079"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0B8DD7-1ED4-E443-B59F-E293E7A69019}">
      <dsp:nvSpPr>
        <dsp:cNvPr id="0" name=""/>
        <dsp:cNvSpPr/>
      </dsp:nvSpPr>
      <dsp:spPr>
        <a:xfrm>
          <a:off x="0" y="1386511"/>
          <a:ext cx="6332079"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Mid-Level</a:t>
          </a:r>
          <a:r>
            <a:rPr lang="en-US" sz="2000" kern="1200" dirty="0"/>
            <a:t>: Random Forest (90%), Logistic Regression (89%).</a:t>
          </a:r>
        </a:p>
      </dsp:txBody>
      <dsp:txXfrm>
        <a:off x="0" y="1386511"/>
        <a:ext cx="6332079" cy="1386511"/>
      </dsp:txXfrm>
    </dsp:sp>
    <dsp:sp modelId="{F80133B5-FAEB-0C46-9DAC-F7CFB93D5641}">
      <dsp:nvSpPr>
        <dsp:cNvPr id="0" name=""/>
        <dsp:cNvSpPr/>
      </dsp:nvSpPr>
      <dsp:spPr>
        <a:xfrm>
          <a:off x="0" y="2773023"/>
          <a:ext cx="6332079"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CDD0A5-300C-2846-8EF5-A1A49E73217F}">
      <dsp:nvSpPr>
        <dsp:cNvPr id="0" name=""/>
        <dsp:cNvSpPr/>
      </dsp:nvSpPr>
      <dsp:spPr>
        <a:xfrm>
          <a:off x="0" y="2773023"/>
          <a:ext cx="6332079"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Lowest</a:t>
          </a:r>
          <a:r>
            <a:rPr lang="en-US" sz="2000" kern="1200" dirty="0"/>
            <a:t>: KNN (83%).</a:t>
          </a:r>
        </a:p>
      </dsp:txBody>
      <dsp:txXfrm>
        <a:off x="0" y="2773023"/>
        <a:ext cx="6332079" cy="1386511"/>
      </dsp:txXfrm>
    </dsp:sp>
    <dsp:sp modelId="{5608BC57-29DE-7245-B3B6-E9B067B16ACB}">
      <dsp:nvSpPr>
        <dsp:cNvPr id="0" name=""/>
        <dsp:cNvSpPr/>
      </dsp:nvSpPr>
      <dsp:spPr>
        <a:xfrm>
          <a:off x="0" y="4159535"/>
          <a:ext cx="6332079"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37AE7B-94F5-544A-BE2B-4EC35C8DEBA2}">
      <dsp:nvSpPr>
        <dsp:cNvPr id="0" name=""/>
        <dsp:cNvSpPr/>
      </dsp:nvSpPr>
      <dsp:spPr>
        <a:xfrm>
          <a:off x="0" y="4159535"/>
          <a:ext cx="6332079"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Ensemble models excel at identifying complex patterns.</a:t>
          </a:r>
        </a:p>
      </dsp:txBody>
      <dsp:txXfrm>
        <a:off x="0" y="4159535"/>
        <a:ext cx="6332079" cy="13865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352E7-8A4C-4908-B74F-A2FA1A9C6D56}">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355F7D-6A0F-40B3-A89F-F61D55EA07FE}">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C3CE0F-D0EB-447F-A7B0-BC34B883E84C}">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Improve construction safety by forecasting accident severity.</a:t>
          </a:r>
        </a:p>
      </dsp:txBody>
      <dsp:txXfrm>
        <a:off x="1312541" y="828340"/>
        <a:ext cx="2148945" cy="911674"/>
      </dsp:txXfrm>
    </dsp:sp>
    <dsp:sp modelId="{4F3B0A1F-B4B9-4B87-8942-179680ABD01F}">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02366-E222-45E6-91F7-6F6FA76B7C62}">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8BA9A7-97BD-4A40-A436-4546B36CDC34}">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Focus safety actions on high-risk activities.</a:t>
          </a:r>
        </a:p>
      </dsp:txBody>
      <dsp:txXfrm>
        <a:off x="4942957" y="828340"/>
        <a:ext cx="2148945" cy="911674"/>
      </dsp:txXfrm>
    </dsp:sp>
    <dsp:sp modelId="{8317F05A-CF77-49A5-882C-C751C0AA182F}">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5E189-D75B-489B-B643-5BAA86FA0812}">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2BF520-8331-4FCA-B21B-37A993D40D72}">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Tailor worker training to specific risk areas.</a:t>
          </a:r>
        </a:p>
      </dsp:txBody>
      <dsp:txXfrm>
        <a:off x="8573374" y="828340"/>
        <a:ext cx="2148945" cy="911674"/>
      </dsp:txXfrm>
    </dsp:sp>
    <dsp:sp modelId="{5EF11346-2830-42F1-B051-2DC1E8F71FB0}">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03CED-497F-4BEC-9645-86D9DFFE25D5}">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FA122B-8181-4663-8D76-1225650FF062}">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Streamline inspections based on predicted hazards.</a:t>
          </a:r>
        </a:p>
      </dsp:txBody>
      <dsp:txXfrm>
        <a:off x="1312541" y="2452790"/>
        <a:ext cx="2148945" cy="911674"/>
      </dsp:txXfrm>
    </dsp:sp>
    <dsp:sp modelId="{689508C0-8171-43C9-A5B2-90708B734A82}">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34D0E-0512-49DA-87F0-03BC58826125}">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4B3822-0B62-457B-A2FD-A4F3F5FD256B}">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Inform better safety policies and resource use.</a:t>
          </a:r>
        </a:p>
      </dsp:txBody>
      <dsp:txXfrm>
        <a:off x="4942957" y="2452790"/>
        <a:ext cx="2148945" cy="911674"/>
      </dsp:txXfrm>
    </dsp:sp>
    <dsp:sp modelId="{515D6218-3D54-4CB0-B814-159E57B51B96}">
      <dsp:nvSpPr>
        <dsp:cNvPr id="0" name=""/>
        <dsp:cNvSpPr/>
      </dsp:nvSpPr>
      <dsp:spPr>
        <a:xfrm>
          <a:off x="7466341" y="245279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E810D-CE5D-4331-A01F-A1DE2EF1A553}">
      <dsp:nvSpPr>
        <dsp:cNvPr id="0" name=""/>
        <dsp:cNvSpPr/>
      </dsp:nvSpPr>
      <dsp:spPr>
        <a:xfrm>
          <a:off x="7657792" y="2644242"/>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FD897C-B6A6-44C6-AAD5-F3B277564755}">
      <dsp:nvSpPr>
        <dsp:cNvPr id="0" name=""/>
        <dsp:cNvSpPr/>
      </dsp:nvSpPr>
      <dsp:spPr>
        <a:xfrm>
          <a:off x="8573374"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Automated Safety Reports: Generated via GPT for actionable insights</a:t>
          </a:r>
        </a:p>
      </dsp:txBody>
      <dsp:txXfrm>
        <a:off x="8573374" y="2452790"/>
        <a:ext cx="2148945" cy="9116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8D4ED-8E34-43AB-96FB-8355B813879D}">
      <dsp:nvSpPr>
        <dsp:cNvPr id="0" name=""/>
        <dsp:cNvSpPr/>
      </dsp:nvSpPr>
      <dsp:spPr>
        <a:xfrm>
          <a:off x="15765" y="589133"/>
          <a:ext cx="1234459" cy="123445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3C65C5-6D76-4D83-8EB8-45B432379684}">
      <dsp:nvSpPr>
        <dsp:cNvPr id="0" name=""/>
        <dsp:cNvSpPr/>
      </dsp:nvSpPr>
      <dsp:spPr>
        <a:xfrm>
          <a:off x="275001" y="848370"/>
          <a:ext cx="715986" cy="715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911570-FFB2-41B4-853C-ACD6B41424E0}">
      <dsp:nvSpPr>
        <dsp:cNvPr id="0" name=""/>
        <dsp:cNvSpPr/>
      </dsp:nvSpPr>
      <dsp:spPr>
        <a:xfrm>
          <a:off x="1514751" y="589133"/>
          <a:ext cx="2909797" cy="123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Machine learning models can reliably classify accident outcomes.</a:t>
          </a:r>
        </a:p>
      </dsp:txBody>
      <dsp:txXfrm>
        <a:off x="1514751" y="589133"/>
        <a:ext cx="2909797" cy="1234459"/>
      </dsp:txXfrm>
    </dsp:sp>
    <dsp:sp modelId="{7A976DD7-CCAC-48FF-882E-7120519F78CC}">
      <dsp:nvSpPr>
        <dsp:cNvPr id="0" name=""/>
        <dsp:cNvSpPr/>
      </dsp:nvSpPr>
      <dsp:spPr>
        <a:xfrm>
          <a:off x="4931558" y="589133"/>
          <a:ext cx="1234459" cy="123445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8E422D-E06D-477B-86C2-26C2AB88F013}">
      <dsp:nvSpPr>
        <dsp:cNvPr id="0" name=""/>
        <dsp:cNvSpPr/>
      </dsp:nvSpPr>
      <dsp:spPr>
        <a:xfrm>
          <a:off x="5190795" y="848370"/>
          <a:ext cx="715986" cy="715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E38429-9C3E-46A2-AAAF-3E13458CF7FC}">
      <dsp:nvSpPr>
        <dsp:cNvPr id="0" name=""/>
        <dsp:cNvSpPr/>
      </dsp:nvSpPr>
      <dsp:spPr>
        <a:xfrm>
          <a:off x="6430544" y="589133"/>
          <a:ext cx="2909797" cy="123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Feature selection and balancing improved model reliability.</a:t>
          </a:r>
        </a:p>
      </dsp:txBody>
      <dsp:txXfrm>
        <a:off x="6430544" y="589133"/>
        <a:ext cx="2909797" cy="1234459"/>
      </dsp:txXfrm>
    </dsp:sp>
    <dsp:sp modelId="{3AF0EDDB-2658-40CE-98D7-3F881179BA89}">
      <dsp:nvSpPr>
        <dsp:cNvPr id="0" name=""/>
        <dsp:cNvSpPr/>
      </dsp:nvSpPr>
      <dsp:spPr>
        <a:xfrm>
          <a:off x="15765" y="2570607"/>
          <a:ext cx="1234459" cy="123445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B4F7B3-AE23-438F-BEB9-83F76F585DDF}">
      <dsp:nvSpPr>
        <dsp:cNvPr id="0" name=""/>
        <dsp:cNvSpPr/>
      </dsp:nvSpPr>
      <dsp:spPr>
        <a:xfrm>
          <a:off x="275001" y="2829843"/>
          <a:ext cx="715986" cy="715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3E5FEC-8C70-4477-A9A6-512C0B7C0335}">
      <dsp:nvSpPr>
        <dsp:cNvPr id="0" name=""/>
        <dsp:cNvSpPr/>
      </dsp:nvSpPr>
      <dsp:spPr>
        <a:xfrm>
          <a:off x="1514751" y="2570607"/>
          <a:ext cx="2909797" cy="123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Visual tools helped interpret performance.</a:t>
          </a:r>
        </a:p>
      </dsp:txBody>
      <dsp:txXfrm>
        <a:off x="1514751" y="2570607"/>
        <a:ext cx="2909797" cy="1234459"/>
      </dsp:txXfrm>
    </dsp:sp>
    <dsp:sp modelId="{55282E95-99C3-4A1F-8B99-0CE0AE21B4D2}">
      <dsp:nvSpPr>
        <dsp:cNvPr id="0" name=""/>
        <dsp:cNvSpPr/>
      </dsp:nvSpPr>
      <dsp:spPr>
        <a:xfrm>
          <a:off x="4931558" y="2570607"/>
          <a:ext cx="1234459" cy="123445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2C53B2-F657-4B81-9573-D07ABC7CA66C}">
      <dsp:nvSpPr>
        <dsp:cNvPr id="0" name=""/>
        <dsp:cNvSpPr/>
      </dsp:nvSpPr>
      <dsp:spPr>
        <a:xfrm>
          <a:off x="5190795" y="2829843"/>
          <a:ext cx="715986" cy="715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87BA67-BD65-426E-B294-F75F8533C39F}">
      <dsp:nvSpPr>
        <dsp:cNvPr id="0" name=""/>
        <dsp:cNvSpPr/>
      </dsp:nvSpPr>
      <dsp:spPr>
        <a:xfrm>
          <a:off x="6430544" y="2570607"/>
          <a:ext cx="2909797" cy="123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Models can support real-time monitoring and smart city safety efforts.</a:t>
          </a:r>
        </a:p>
      </dsp:txBody>
      <dsp:txXfrm>
        <a:off x="6430544" y="2570607"/>
        <a:ext cx="2909797" cy="12344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6CD0A-D9C2-0346-8946-607C03969EC6}" type="datetimeFigureOut">
              <a:rPr lang="en-US" smtClean="0"/>
              <a:t>4/27/25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B93D6-7656-FB4C-85C6-4DC0F42B5FB5}" type="slidenum">
              <a:rPr lang="en-US" smtClean="0"/>
              <a:t>‹#›</a:t>
            </a:fld>
            <a:endParaRPr lang="en-US"/>
          </a:p>
        </p:txBody>
      </p:sp>
    </p:spTree>
    <p:extLst>
      <p:ext uri="{BB962C8B-B14F-4D97-AF65-F5344CB8AC3E}">
        <p14:creationId xmlns:p14="http://schemas.microsoft.com/office/powerpoint/2010/main" val="1340816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DB93D6-7656-FB4C-85C6-4DC0F42B5FB5}" type="slidenum">
              <a:rPr lang="en-US" smtClean="0"/>
              <a:t>2</a:t>
            </a:fld>
            <a:endParaRPr lang="en-US"/>
          </a:p>
        </p:txBody>
      </p:sp>
    </p:spTree>
    <p:extLst>
      <p:ext uri="{BB962C8B-B14F-4D97-AF65-F5344CB8AC3E}">
        <p14:creationId xmlns:p14="http://schemas.microsoft.com/office/powerpoint/2010/main" val="399916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DB93D6-7656-FB4C-85C6-4DC0F42B5FB5}" type="slidenum">
              <a:rPr lang="en-US" smtClean="0"/>
              <a:t>5</a:t>
            </a:fld>
            <a:endParaRPr lang="en-US"/>
          </a:p>
        </p:txBody>
      </p:sp>
    </p:spTree>
    <p:extLst>
      <p:ext uri="{BB962C8B-B14F-4D97-AF65-F5344CB8AC3E}">
        <p14:creationId xmlns:p14="http://schemas.microsoft.com/office/powerpoint/2010/main" val="3410788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DB93D6-7656-FB4C-85C6-4DC0F42B5FB5}" type="slidenum">
              <a:rPr lang="en-US" smtClean="0"/>
              <a:t>6</a:t>
            </a:fld>
            <a:endParaRPr lang="en-US"/>
          </a:p>
        </p:txBody>
      </p:sp>
    </p:spTree>
    <p:extLst>
      <p:ext uri="{BB962C8B-B14F-4D97-AF65-F5344CB8AC3E}">
        <p14:creationId xmlns:p14="http://schemas.microsoft.com/office/powerpoint/2010/main" val="49197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D9C1-78BF-5D51-755C-4FCDB1A54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CD36AD-2B62-0795-7C5F-815EDD9F6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501CF3-D082-E6FF-1908-8882ECF533E4}"/>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5" name="Footer Placeholder 4">
            <a:extLst>
              <a:ext uri="{FF2B5EF4-FFF2-40B4-BE49-F238E27FC236}">
                <a16:creationId xmlns:a16="http://schemas.microsoft.com/office/drawing/2014/main" id="{9C1BA170-5062-9D11-2F80-9A41430D2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CD66D-9CB8-E604-AC6C-23CE5D0D917F}"/>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152043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4A3A-2D3D-99F3-B963-7A6798A5D8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BE1F48-E960-4945-EAC9-48C0C569F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CE8BE-DF13-5BDE-424C-58F65D244E40}"/>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5" name="Footer Placeholder 4">
            <a:extLst>
              <a:ext uri="{FF2B5EF4-FFF2-40B4-BE49-F238E27FC236}">
                <a16:creationId xmlns:a16="http://schemas.microsoft.com/office/drawing/2014/main" id="{70901478-2334-0E7E-2323-83E0645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6E6BD-E308-B68C-36EC-7C423AC7CD65}"/>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177935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59FCFD-6B86-F538-3528-93BF529E6C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9B231F-DCE7-5223-5ACE-79EFD79E8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B8644-7912-BF1B-6C21-C2CC22B375C5}"/>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5" name="Footer Placeholder 4">
            <a:extLst>
              <a:ext uri="{FF2B5EF4-FFF2-40B4-BE49-F238E27FC236}">
                <a16:creationId xmlns:a16="http://schemas.microsoft.com/office/drawing/2014/main" id="{713C3061-2FA6-ABD4-1DA9-C7851791A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73530-175B-EE07-BC4E-0EB33D60A25A}"/>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419753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7D78-42E6-B378-BFFF-4FB244BF3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CA5677-66BD-C0FA-48E8-E75996274B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80621-1289-58BF-D3A5-6D9D6DF6EFF2}"/>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5" name="Footer Placeholder 4">
            <a:extLst>
              <a:ext uri="{FF2B5EF4-FFF2-40B4-BE49-F238E27FC236}">
                <a16:creationId xmlns:a16="http://schemas.microsoft.com/office/drawing/2014/main" id="{F671770B-BD23-80CA-C196-AE20DA67C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47C8C-0CD0-1C20-FA4D-B22E321E9569}"/>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222659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FD34-B6DD-DC7A-3A25-AF9A62BBA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0816D-1953-1AF1-AD8E-6F41D11BB3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FEED6-0E71-0F80-329F-424C4847D081}"/>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5" name="Footer Placeholder 4">
            <a:extLst>
              <a:ext uri="{FF2B5EF4-FFF2-40B4-BE49-F238E27FC236}">
                <a16:creationId xmlns:a16="http://schemas.microsoft.com/office/drawing/2014/main" id="{B64E35C3-7A65-074F-1E71-B12ADBE89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4193D-F61B-67B3-36C7-6CFA6D04EFB3}"/>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70292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F2C2-0AD6-DBF3-7609-F51A42808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7C771-1E89-6F4D-33CE-D8B04E2984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69A47A-6EB0-C9C1-2D1B-8F78FD627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303D50-350B-B46D-FFA3-4AE06D6042A2}"/>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6" name="Footer Placeholder 5">
            <a:extLst>
              <a:ext uri="{FF2B5EF4-FFF2-40B4-BE49-F238E27FC236}">
                <a16:creationId xmlns:a16="http://schemas.microsoft.com/office/drawing/2014/main" id="{B8C1A33D-D9D1-11E7-5CA3-2C9A1C042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882C0-F7C5-8564-5275-6D1AC204FA16}"/>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317684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54F5-0231-C658-EA2F-B70807A44D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37DB7-9A29-7C65-F0AA-B98B6FCED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D44E25-2260-79E7-B015-A81B0E89E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FFB5B0-0C95-E3BC-CED2-EE3791F77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7983F0-A1A0-224A-A462-42CBDD9099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E88547-B3F9-BD63-F1F0-FD154BDCE8C3}"/>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8" name="Footer Placeholder 7">
            <a:extLst>
              <a:ext uri="{FF2B5EF4-FFF2-40B4-BE49-F238E27FC236}">
                <a16:creationId xmlns:a16="http://schemas.microsoft.com/office/drawing/2014/main" id="{80C8A9F0-3BCF-982D-3C46-8D8AEABFCF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AC1D5C-A606-3EF5-21E9-579BEDD3EB0F}"/>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228728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EE56-3002-F62F-EA68-271B03723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D6A2D7-9C48-D4BB-57F3-58D312D6C443}"/>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4" name="Footer Placeholder 3">
            <a:extLst>
              <a:ext uri="{FF2B5EF4-FFF2-40B4-BE49-F238E27FC236}">
                <a16:creationId xmlns:a16="http://schemas.microsoft.com/office/drawing/2014/main" id="{B1031BDD-67F2-A821-6387-5069DA9C2B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4DCCF0-E079-B4F7-37E8-8B0B07A54C3F}"/>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264768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B77C4-DAB1-F11B-DB66-BAF508EE2E19}"/>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3" name="Footer Placeholder 2">
            <a:extLst>
              <a:ext uri="{FF2B5EF4-FFF2-40B4-BE49-F238E27FC236}">
                <a16:creationId xmlns:a16="http://schemas.microsoft.com/office/drawing/2014/main" id="{8213E12B-81EF-B6D9-F9EB-8B43268C84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8B00F9-DE1E-F72C-F0FE-DB8F759C8616}"/>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245126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96ED-4F28-B5A7-0025-C683D1BAA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E9B8E0-D095-BC44-B767-684B4307B6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768CDF-BD4D-691C-4BEE-343E31F8D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163D1-3F91-F249-1A1F-E485CAF9E6B4}"/>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6" name="Footer Placeholder 5">
            <a:extLst>
              <a:ext uri="{FF2B5EF4-FFF2-40B4-BE49-F238E27FC236}">
                <a16:creationId xmlns:a16="http://schemas.microsoft.com/office/drawing/2014/main" id="{02D1713B-D2CF-155E-D831-E5EF597FF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077FC-61F9-1DCA-F91B-0F8186E08FCA}"/>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365912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CC8E-6C73-C7E7-42A6-09D890388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E52472-CA27-D359-9846-A88B0E4D3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B301FF-D7D3-51E3-CADF-5426FD907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79862-0407-FC4A-4B51-B80F52A6F415}"/>
              </a:ext>
            </a:extLst>
          </p:cNvPr>
          <p:cNvSpPr>
            <a:spLocks noGrp="1"/>
          </p:cNvSpPr>
          <p:nvPr>
            <p:ph type="dt" sz="half" idx="10"/>
          </p:nvPr>
        </p:nvSpPr>
        <p:spPr/>
        <p:txBody>
          <a:bodyPr/>
          <a:lstStyle/>
          <a:p>
            <a:fld id="{0D347609-13DA-9340-B8E7-73B525A90484}" type="datetimeFigureOut">
              <a:rPr lang="en-US" smtClean="0"/>
              <a:t>4/27/25</a:t>
            </a:fld>
            <a:endParaRPr lang="en-US"/>
          </a:p>
        </p:txBody>
      </p:sp>
      <p:sp>
        <p:nvSpPr>
          <p:cNvPr id="6" name="Footer Placeholder 5">
            <a:extLst>
              <a:ext uri="{FF2B5EF4-FFF2-40B4-BE49-F238E27FC236}">
                <a16:creationId xmlns:a16="http://schemas.microsoft.com/office/drawing/2014/main" id="{525FBB21-47F8-D963-E5CA-1E3025AF4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5EC37-0287-7F1F-3546-91B6AAD8D241}"/>
              </a:ext>
            </a:extLst>
          </p:cNvPr>
          <p:cNvSpPr>
            <a:spLocks noGrp="1"/>
          </p:cNvSpPr>
          <p:nvPr>
            <p:ph type="sldNum" sz="quarter" idx="12"/>
          </p:nvPr>
        </p:nvSpPr>
        <p:spPr/>
        <p:txBody>
          <a:bodyPr/>
          <a:lstStyle/>
          <a:p>
            <a:fld id="{2E5F411A-ADD6-B94A-9D05-5AF81A07A9EF}" type="slidenum">
              <a:rPr lang="en-US" smtClean="0"/>
              <a:t>‹#›</a:t>
            </a:fld>
            <a:endParaRPr lang="en-US"/>
          </a:p>
        </p:txBody>
      </p:sp>
    </p:spTree>
    <p:extLst>
      <p:ext uri="{BB962C8B-B14F-4D97-AF65-F5344CB8AC3E}">
        <p14:creationId xmlns:p14="http://schemas.microsoft.com/office/powerpoint/2010/main" val="306782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1FAA1-6387-089D-3C32-4E58750A4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2695D9-391B-DCB9-8F29-1D4A55EBEC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BAF71-0711-2D72-7AD1-5702BB45F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347609-13DA-9340-B8E7-73B525A90484}" type="datetimeFigureOut">
              <a:rPr lang="en-US" smtClean="0"/>
              <a:t>4/27/25</a:t>
            </a:fld>
            <a:endParaRPr lang="en-US"/>
          </a:p>
        </p:txBody>
      </p:sp>
      <p:sp>
        <p:nvSpPr>
          <p:cNvPr id="5" name="Footer Placeholder 4">
            <a:extLst>
              <a:ext uri="{FF2B5EF4-FFF2-40B4-BE49-F238E27FC236}">
                <a16:creationId xmlns:a16="http://schemas.microsoft.com/office/drawing/2014/main" id="{DD271536-94C1-4449-862B-7C1C922BD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DB2543E-B175-6F7F-2B67-C5DC6EFC3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5F411A-ADD6-B94A-9D05-5AF81A07A9EF}" type="slidenum">
              <a:rPr lang="en-US" smtClean="0"/>
              <a:t>‹#›</a:t>
            </a:fld>
            <a:endParaRPr lang="en-US"/>
          </a:p>
        </p:txBody>
      </p:sp>
    </p:spTree>
    <p:extLst>
      <p:ext uri="{BB962C8B-B14F-4D97-AF65-F5344CB8AC3E}">
        <p14:creationId xmlns:p14="http://schemas.microsoft.com/office/powerpoint/2010/main" val="1805027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1" name="Rectangle 130">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3" name="Rectangle 132">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9D439-3CBE-0553-2A24-14247FD7C078}"/>
              </a:ext>
            </a:extLst>
          </p:cNvPr>
          <p:cNvSpPr>
            <a:spLocks noGrp="1"/>
          </p:cNvSpPr>
          <p:nvPr>
            <p:ph type="ctrTitle"/>
          </p:nvPr>
        </p:nvSpPr>
        <p:spPr>
          <a:xfrm>
            <a:off x="4918515" y="1416581"/>
            <a:ext cx="6092786" cy="2127287"/>
          </a:xfrm>
        </p:spPr>
        <p:txBody>
          <a:bodyPr vert="horz" lIns="91440" tIns="45720" rIns="91440" bIns="45720" rtlCol="0" anchor="b">
            <a:normAutofit fontScale="90000"/>
          </a:bodyPr>
          <a:lstStyle/>
          <a:p>
            <a:r>
              <a:rPr lang="en-US" sz="4100" b="1" kern="1200" dirty="0" err="1">
                <a:effectLst/>
                <a:latin typeface="+mj-lt"/>
                <a:ea typeface="+mj-ea"/>
                <a:cs typeface="+mj-cs"/>
              </a:rPr>
              <a:t>GenSafe</a:t>
            </a:r>
            <a:r>
              <a:rPr lang="en-US" sz="4100" b="1" kern="1200" dirty="0">
                <a:effectLst/>
                <a:latin typeface="+mj-lt"/>
                <a:ea typeface="+mj-ea"/>
                <a:cs typeface="+mj-cs"/>
              </a:rPr>
              <a:t>: Machine Learning &amp; Generative AI for Construction Accident Severity Prediction</a:t>
            </a:r>
            <a:endParaRPr lang="en-US" sz="4100" b="1" kern="1200" dirty="0">
              <a:latin typeface="+mj-lt"/>
              <a:ea typeface="+mj-ea"/>
              <a:cs typeface="+mj-cs"/>
            </a:endParaRPr>
          </a:p>
        </p:txBody>
      </p:sp>
      <p:sp>
        <p:nvSpPr>
          <p:cNvPr id="3" name="Subtitle 2">
            <a:extLst>
              <a:ext uri="{FF2B5EF4-FFF2-40B4-BE49-F238E27FC236}">
                <a16:creationId xmlns:a16="http://schemas.microsoft.com/office/drawing/2014/main" id="{86928F8A-CC69-2E63-9E4B-2A239DAB4656}"/>
              </a:ext>
            </a:extLst>
          </p:cNvPr>
          <p:cNvSpPr>
            <a:spLocks noGrp="1"/>
          </p:cNvSpPr>
          <p:nvPr>
            <p:ph type="subTitle" idx="1"/>
          </p:nvPr>
        </p:nvSpPr>
        <p:spPr>
          <a:xfrm>
            <a:off x="4918515" y="3764975"/>
            <a:ext cx="6092786" cy="2192683"/>
          </a:xfrm>
        </p:spPr>
        <p:txBody>
          <a:bodyPr vert="horz" lIns="91440" tIns="45720" rIns="91440" bIns="45720" rtlCol="0">
            <a:normAutofit/>
          </a:bodyPr>
          <a:lstStyle/>
          <a:p>
            <a:pPr algn="l"/>
            <a:r>
              <a:rPr lang="en-US" sz="1700">
                <a:effectLst/>
              </a:rPr>
              <a:t>Presented by:</a:t>
            </a:r>
          </a:p>
          <a:p>
            <a:pPr indent="-228600" algn="l">
              <a:buFont typeface="Arial" panose="020B0604020202020204" pitchFamily="34" charset="0"/>
              <a:buChar char="•"/>
            </a:pPr>
            <a:r>
              <a:rPr lang="en-US" sz="1700">
                <a:effectLst/>
              </a:rPr>
              <a:t> Aniketh Bharat | PS ID: 2381419</a:t>
            </a:r>
          </a:p>
          <a:p>
            <a:pPr indent="-228600" algn="l">
              <a:buFont typeface="Arial" panose="020B0604020202020204" pitchFamily="34" charset="0"/>
              <a:buChar char="•"/>
            </a:pPr>
            <a:r>
              <a:rPr lang="en-US" sz="1700"/>
              <a:t>Sai Avinash Vanka </a:t>
            </a:r>
            <a:r>
              <a:rPr lang="en-US" sz="1700">
                <a:effectLst/>
              </a:rPr>
              <a:t>| PS ID: 2413874</a:t>
            </a:r>
          </a:p>
          <a:p>
            <a:pPr indent="-228600" algn="l">
              <a:buFont typeface="Arial" panose="020B0604020202020204" pitchFamily="34" charset="0"/>
              <a:buChar char="•"/>
            </a:pPr>
            <a:r>
              <a:rPr lang="en-US" sz="1700"/>
              <a:t>Sree Vardhan Sunkara </a:t>
            </a:r>
            <a:r>
              <a:rPr lang="en-US" sz="1700">
                <a:effectLst/>
              </a:rPr>
              <a:t>| PS ID: 2410539</a:t>
            </a:r>
          </a:p>
          <a:p>
            <a:pPr indent="-228600" algn="l">
              <a:buFont typeface="Arial" panose="020B0604020202020204" pitchFamily="34" charset="0"/>
              <a:buChar char="•"/>
            </a:pPr>
            <a:r>
              <a:rPr lang="en-US" sz="1700"/>
              <a:t>Mohan Lakshmi Deepak Marrapu </a:t>
            </a:r>
            <a:r>
              <a:rPr lang="en-US" sz="1700">
                <a:effectLst/>
              </a:rPr>
              <a:t>| PS ID: 2380846</a:t>
            </a:r>
          </a:p>
          <a:p>
            <a:pPr indent="-228600" algn="l">
              <a:buFont typeface="Arial" panose="020B0604020202020204" pitchFamily="34" charset="0"/>
              <a:buChar char="•"/>
            </a:pPr>
            <a:r>
              <a:rPr lang="en-US" sz="1700"/>
              <a:t>Naga Rahul Chowdary Kakani </a:t>
            </a:r>
            <a:r>
              <a:rPr lang="en-US" sz="1700">
                <a:effectLst/>
              </a:rPr>
              <a:t>| PS ID: 2380842</a:t>
            </a:r>
          </a:p>
          <a:p>
            <a:pPr indent="-228600" algn="l">
              <a:buFont typeface="Arial" panose="020B0604020202020204" pitchFamily="34" charset="0"/>
              <a:buChar char="•"/>
            </a:pPr>
            <a:endParaRPr lang="en-US" sz="1700">
              <a:effectLst/>
            </a:endParaRPr>
          </a:p>
          <a:p>
            <a:pPr indent="-228600" algn="l">
              <a:buFont typeface="Arial" panose="020B0604020202020204" pitchFamily="34" charset="0"/>
              <a:buChar char="•"/>
            </a:pPr>
            <a:endParaRPr lang="en-US" sz="1700"/>
          </a:p>
        </p:txBody>
      </p:sp>
      <p:cxnSp>
        <p:nvCxnSpPr>
          <p:cNvPr id="135" name="Straight Connector 134">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425172"/>
            <a:ext cx="1469410" cy="46953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3" name="Graphic 112" descr="Education">
            <a:extLst>
              <a:ext uri="{FF2B5EF4-FFF2-40B4-BE49-F238E27FC236}">
                <a16:creationId xmlns:a16="http://schemas.microsoft.com/office/drawing/2014/main" id="{1690A086-A7B4-CB2A-A069-1D73BC302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899" y="2355650"/>
            <a:ext cx="3756276" cy="3756276"/>
          </a:xfrm>
          <a:prstGeom prst="rect">
            <a:avLst/>
          </a:prstGeom>
        </p:spPr>
      </p:pic>
    </p:spTree>
    <p:extLst>
      <p:ext uri="{BB962C8B-B14F-4D97-AF65-F5344CB8AC3E}">
        <p14:creationId xmlns:p14="http://schemas.microsoft.com/office/powerpoint/2010/main" val="190268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D2952-00BF-A267-D442-FD304B2F27A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Distrubution of Numerical Fields</a:t>
            </a:r>
          </a:p>
        </p:txBody>
      </p:sp>
      <p:pic>
        <p:nvPicPr>
          <p:cNvPr id="9" name="Content Placeholder 8">
            <a:extLst>
              <a:ext uri="{FF2B5EF4-FFF2-40B4-BE49-F238E27FC236}">
                <a16:creationId xmlns:a16="http://schemas.microsoft.com/office/drawing/2014/main" id="{99DEC18E-1EE7-F652-425F-9385B599FBCB}"/>
              </a:ext>
            </a:extLst>
          </p:cNvPr>
          <p:cNvPicPr>
            <a:picLocks noGrp="1" noChangeAspect="1"/>
          </p:cNvPicPr>
          <p:nvPr>
            <p:ph idx="1"/>
          </p:nvPr>
        </p:nvPicPr>
        <p:blipFill>
          <a:blip r:embed="rId2"/>
          <a:stretch>
            <a:fillRect/>
          </a:stretch>
        </p:blipFill>
        <p:spPr>
          <a:xfrm>
            <a:off x="4777316" y="1020687"/>
            <a:ext cx="6780700" cy="4814296"/>
          </a:xfrm>
          <a:prstGeom prst="rect">
            <a:avLst/>
          </a:prstGeom>
        </p:spPr>
      </p:pic>
    </p:spTree>
    <p:extLst>
      <p:ext uri="{BB962C8B-B14F-4D97-AF65-F5344CB8AC3E}">
        <p14:creationId xmlns:p14="http://schemas.microsoft.com/office/powerpoint/2010/main" val="301783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23D1D-BD6A-92BB-0437-7A094AB0B2E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Correlation of Numerical Fields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6B33010-515B-98D0-DED6-5E76B60D28D4}"/>
              </a:ext>
            </a:extLst>
          </p:cNvPr>
          <p:cNvPicPr>
            <a:picLocks noGrp="1" noChangeAspect="1"/>
          </p:cNvPicPr>
          <p:nvPr>
            <p:ph idx="1"/>
          </p:nvPr>
        </p:nvPicPr>
        <p:blipFill>
          <a:blip r:embed="rId2"/>
          <a:stretch>
            <a:fillRect/>
          </a:stretch>
        </p:blipFill>
        <p:spPr>
          <a:xfrm>
            <a:off x="5071714" y="640080"/>
            <a:ext cx="6379779" cy="5550408"/>
          </a:xfrm>
          <a:prstGeom prst="rect">
            <a:avLst/>
          </a:prstGeom>
        </p:spPr>
      </p:pic>
    </p:spTree>
    <p:extLst>
      <p:ext uri="{BB962C8B-B14F-4D97-AF65-F5344CB8AC3E}">
        <p14:creationId xmlns:p14="http://schemas.microsoft.com/office/powerpoint/2010/main" val="312808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77FE4-71D0-E34F-4AF2-D5C1F14D464C}"/>
              </a:ext>
            </a:extLst>
          </p:cNvPr>
          <p:cNvSpPr>
            <a:spLocks noGrp="1"/>
          </p:cNvSpPr>
          <p:nvPr>
            <p:ph type="title"/>
          </p:nvPr>
        </p:nvSpPr>
        <p:spPr>
          <a:xfrm>
            <a:off x="1142639" y="561203"/>
            <a:ext cx="9932691" cy="1165996"/>
          </a:xfrm>
        </p:spPr>
        <p:txBody>
          <a:bodyPr vert="horz" lIns="91440" tIns="45720" rIns="91440" bIns="45720" rtlCol="0" anchor="b">
            <a:normAutofit/>
          </a:bodyPr>
          <a:lstStyle/>
          <a:p>
            <a:pPr algn="ctr"/>
            <a:r>
              <a:rPr lang="en-US" sz="3700">
                <a:solidFill>
                  <a:srgbClr val="FFFFFF"/>
                </a:solidFill>
              </a:rPr>
              <a:t>Distrubution of Target Feature against Numerical Features</a:t>
            </a:r>
          </a:p>
        </p:txBody>
      </p:sp>
      <p:sp>
        <p:nvSpPr>
          <p:cNvPr id="22" name="Rectangle 21">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788DC85-E86F-D25B-2E23-D9A66CDB81EA}"/>
              </a:ext>
            </a:extLst>
          </p:cNvPr>
          <p:cNvPicPr>
            <a:picLocks noGrp="1" noChangeAspect="1"/>
          </p:cNvPicPr>
          <p:nvPr>
            <p:ph idx="1"/>
          </p:nvPr>
        </p:nvPicPr>
        <p:blipFill>
          <a:blip r:embed="rId2"/>
          <a:stretch>
            <a:fillRect/>
          </a:stretch>
        </p:blipFill>
        <p:spPr>
          <a:xfrm>
            <a:off x="1381935" y="2210963"/>
            <a:ext cx="4481866" cy="3081282"/>
          </a:xfrm>
          <a:prstGeom prst="rect">
            <a:avLst/>
          </a:prstGeom>
        </p:spPr>
      </p:pic>
      <p:pic>
        <p:nvPicPr>
          <p:cNvPr id="7" name="Picture 6">
            <a:extLst>
              <a:ext uri="{FF2B5EF4-FFF2-40B4-BE49-F238E27FC236}">
                <a16:creationId xmlns:a16="http://schemas.microsoft.com/office/drawing/2014/main" id="{DCCF8168-19DE-53DC-EEE2-0DF79D4036E1}"/>
              </a:ext>
            </a:extLst>
          </p:cNvPr>
          <p:cNvPicPr>
            <a:picLocks noChangeAspect="1"/>
          </p:cNvPicPr>
          <p:nvPr/>
        </p:nvPicPr>
        <p:blipFill>
          <a:blip r:embed="rId3"/>
          <a:stretch>
            <a:fillRect/>
          </a:stretch>
        </p:blipFill>
        <p:spPr>
          <a:xfrm>
            <a:off x="6350724" y="2988868"/>
            <a:ext cx="4486215" cy="1525312"/>
          </a:xfrm>
          <a:prstGeom prst="rect">
            <a:avLst/>
          </a:prstGeom>
        </p:spPr>
      </p:pic>
    </p:spTree>
    <p:extLst>
      <p:ext uri="{BB962C8B-B14F-4D97-AF65-F5344CB8AC3E}">
        <p14:creationId xmlns:p14="http://schemas.microsoft.com/office/powerpoint/2010/main" val="227180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C529A86-99C5-7631-15C3-9BDC3D81BF9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Distrubution of target feature against categorical feature</a:t>
            </a:r>
          </a:p>
        </p:txBody>
      </p:sp>
      <p:pic>
        <p:nvPicPr>
          <p:cNvPr id="5" name="Content Placeholder 4">
            <a:extLst>
              <a:ext uri="{FF2B5EF4-FFF2-40B4-BE49-F238E27FC236}">
                <a16:creationId xmlns:a16="http://schemas.microsoft.com/office/drawing/2014/main" id="{5656B3CA-87FB-7405-A71A-18B66C6E3DF7}"/>
              </a:ext>
            </a:extLst>
          </p:cNvPr>
          <p:cNvPicPr>
            <a:picLocks noGrp="1" noChangeAspect="1"/>
          </p:cNvPicPr>
          <p:nvPr>
            <p:ph idx="1"/>
          </p:nvPr>
        </p:nvPicPr>
        <p:blipFill>
          <a:blip r:embed="rId2"/>
          <a:stretch>
            <a:fillRect/>
          </a:stretch>
        </p:blipFill>
        <p:spPr>
          <a:xfrm>
            <a:off x="4502428" y="1017407"/>
            <a:ext cx="7225748" cy="4823185"/>
          </a:xfrm>
          <a:prstGeom prst="rect">
            <a:avLst/>
          </a:prstGeom>
        </p:spPr>
      </p:pic>
    </p:spTree>
    <p:extLst>
      <p:ext uri="{BB962C8B-B14F-4D97-AF65-F5344CB8AC3E}">
        <p14:creationId xmlns:p14="http://schemas.microsoft.com/office/powerpoint/2010/main" val="799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885EA-9B04-7070-9914-7E9A9D00D4FF}"/>
              </a:ext>
            </a:extLst>
          </p:cNvPr>
          <p:cNvSpPr>
            <a:spLocks noGrp="1"/>
          </p:cNvSpPr>
          <p:nvPr>
            <p:ph type="title"/>
          </p:nvPr>
        </p:nvSpPr>
        <p:spPr>
          <a:xfrm>
            <a:off x="1136397" y="502020"/>
            <a:ext cx="5323715" cy="1642970"/>
          </a:xfrm>
        </p:spPr>
        <p:txBody>
          <a:bodyPr anchor="b">
            <a:normAutofit/>
          </a:bodyPr>
          <a:lstStyle/>
          <a:p>
            <a:r>
              <a:rPr lang="en-US" sz="4000" b="1"/>
              <a:t>Generative AI component</a:t>
            </a:r>
          </a:p>
        </p:txBody>
      </p:sp>
      <p:sp>
        <p:nvSpPr>
          <p:cNvPr id="3" name="Content Placeholder 2">
            <a:extLst>
              <a:ext uri="{FF2B5EF4-FFF2-40B4-BE49-F238E27FC236}">
                <a16:creationId xmlns:a16="http://schemas.microsoft.com/office/drawing/2014/main" id="{58C4F3F9-21BF-D63A-8A40-FDA62C32107A}"/>
              </a:ext>
            </a:extLst>
          </p:cNvPr>
          <p:cNvSpPr>
            <a:spLocks noGrp="1"/>
          </p:cNvSpPr>
          <p:nvPr>
            <p:ph idx="1"/>
          </p:nvPr>
        </p:nvSpPr>
        <p:spPr>
          <a:xfrm>
            <a:off x="1144923" y="2405894"/>
            <a:ext cx="5315189" cy="3535083"/>
          </a:xfrm>
        </p:spPr>
        <p:txBody>
          <a:bodyPr anchor="t">
            <a:normAutofit/>
          </a:bodyPr>
          <a:lstStyle/>
          <a:p>
            <a:pPr marL="0" indent="0">
              <a:buNone/>
            </a:pPr>
            <a:r>
              <a:rPr lang="en-US" sz="2000"/>
              <a:t>We enhanced our project with a Generative AI element using OpenAI's GPT model to create detailed, automated safety reports based on model predictions.</a:t>
            </a:r>
          </a:p>
          <a:p>
            <a:endParaRPr lang="en-US" sz="2000"/>
          </a:p>
          <a:p>
            <a:r>
              <a:rPr lang="en-US" sz="2000" b="1"/>
              <a:t>Input: </a:t>
            </a:r>
            <a:r>
              <a:rPr lang="en-US" sz="2000"/>
              <a:t>Key accident features (Event Type, Fall Height, Human Factor, etc.)</a:t>
            </a:r>
          </a:p>
          <a:p>
            <a:endParaRPr lang="en-US" sz="2000"/>
          </a:p>
          <a:p>
            <a:r>
              <a:rPr lang="en-US" sz="2000" b="1"/>
              <a:t>Output:</a:t>
            </a:r>
            <a:r>
              <a:rPr lang="en-US" sz="2000"/>
              <a:t> AI-generated text explaining risks and suggesting safety measures.</a:t>
            </a:r>
          </a:p>
        </p:txBody>
      </p:sp>
      <p:sp>
        <p:nvSpPr>
          <p:cNvPr id="16" name="Rectangle 1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ubes connected with a red line">
            <a:extLst>
              <a:ext uri="{FF2B5EF4-FFF2-40B4-BE49-F238E27FC236}">
                <a16:creationId xmlns:a16="http://schemas.microsoft.com/office/drawing/2014/main" id="{B67F2B11-125B-2312-154A-DEC0383B109D}"/>
              </a:ext>
            </a:extLst>
          </p:cNvPr>
          <p:cNvPicPr>
            <a:picLocks noChangeAspect="1"/>
          </p:cNvPicPr>
          <p:nvPr/>
        </p:nvPicPr>
        <p:blipFill>
          <a:blip r:embed="rId2"/>
          <a:srcRect l="25816" r="14389" b="2"/>
          <a:stretch/>
        </p:blipFill>
        <p:spPr>
          <a:xfrm>
            <a:off x="7191944" y="909081"/>
            <a:ext cx="3938575" cy="5071731"/>
          </a:xfrm>
          <a:prstGeom prst="rect">
            <a:avLst/>
          </a:prstGeom>
        </p:spPr>
      </p:pic>
    </p:spTree>
    <p:extLst>
      <p:ext uri="{BB962C8B-B14F-4D97-AF65-F5344CB8AC3E}">
        <p14:creationId xmlns:p14="http://schemas.microsoft.com/office/powerpoint/2010/main" val="201809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C04C2-5EBA-A15D-FB5D-95787290DD5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Example Output:</a:t>
            </a:r>
          </a:p>
        </p:txBody>
      </p:sp>
      <p:pic>
        <p:nvPicPr>
          <p:cNvPr id="5" name="Content Placeholder 4">
            <a:extLst>
              <a:ext uri="{FF2B5EF4-FFF2-40B4-BE49-F238E27FC236}">
                <a16:creationId xmlns:a16="http://schemas.microsoft.com/office/drawing/2014/main" id="{AC9FB6E9-18DA-FC45-BE14-4B2ED27EC491}"/>
              </a:ext>
            </a:extLst>
          </p:cNvPr>
          <p:cNvPicPr>
            <a:picLocks noGrp="1" noChangeAspect="1"/>
          </p:cNvPicPr>
          <p:nvPr>
            <p:ph idx="1"/>
          </p:nvPr>
        </p:nvPicPr>
        <p:blipFill>
          <a:blip r:embed="rId2"/>
          <a:stretch>
            <a:fillRect/>
          </a:stretch>
        </p:blipFill>
        <p:spPr>
          <a:xfrm>
            <a:off x="432225" y="2790589"/>
            <a:ext cx="11327549" cy="2803568"/>
          </a:xfrm>
          <a:prstGeom prst="rect">
            <a:avLst/>
          </a:prstGeom>
        </p:spPr>
      </p:pic>
    </p:spTree>
    <p:extLst>
      <p:ext uri="{BB962C8B-B14F-4D97-AF65-F5344CB8AC3E}">
        <p14:creationId xmlns:p14="http://schemas.microsoft.com/office/powerpoint/2010/main" val="202182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E599C-4F98-8D80-871F-5DF43AE6DE7C}"/>
              </a:ext>
            </a:extLst>
          </p:cNvPr>
          <p:cNvSpPr>
            <a:spLocks noGrp="1"/>
          </p:cNvSpPr>
          <p:nvPr>
            <p:ph type="title"/>
          </p:nvPr>
        </p:nvSpPr>
        <p:spPr>
          <a:xfrm>
            <a:off x="838200" y="557189"/>
            <a:ext cx="3374136" cy="5567891"/>
          </a:xfrm>
        </p:spPr>
        <p:txBody>
          <a:bodyPr>
            <a:normAutofit/>
          </a:bodyPr>
          <a:lstStyle/>
          <a:p>
            <a:r>
              <a:rPr lang="en-US"/>
              <a:t>Methodology Overview</a:t>
            </a:r>
          </a:p>
        </p:txBody>
      </p:sp>
      <p:graphicFrame>
        <p:nvGraphicFramePr>
          <p:cNvPr id="5" name="Content Placeholder 2">
            <a:extLst>
              <a:ext uri="{FF2B5EF4-FFF2-40B4-BE49-F238E27FC236}">
                <a16:creationId xmlns:a16="http://schemas.microsoft.com/office/drawing/2014/main" id="{38951091-4AC2-D8EA-768A-F52FC0C855F4}"/>
              </a:ext>
            </a:extLst>
          </p:cNvPr>
          <p:cNvGraphicFramePr>
            <a:graphicFrameLocks noGrp="1"/>
          </p:cNvGraphicFramePr>
          <p:nvPr>
            <p:ph idx="1"/>
            <p:extLst>
              <p:ext uri="{D42A27DB-BD31-4B8C-83A1-F6EECF244321}">
                <p14:modId xmlns:p14="http://schemas.microsoft.com/office/powerpoint/2010/main" val="104710908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568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14587-B1AC-C14E-1A02-00D43348775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Model Comparision Table</a:t>
            </a:r>
          </a:p>
        </p:txBody>
      </p:sp>
      <p:pic>
        <p:nvPicPr>
          <p:cNvPr id="9" name="Content Placeholder 8" descr="A table of text with black text&#10;&#10;Description automatically generated with medium confidence">
            <a:extLst>
              <a:ext uri="{FF2B5EF4-FFF2-40B4-BE49-F238E27FC236}">
                <a16:creationId xmlns:a16="http://schemas.microsoft.com/office/drawing/2014/main" id="{69FB46FC-6C7F-1FF0-0C58-FB2759E97B13}"/>
              </a:ext>
            </a:extLst>
          </p:cNvPr>
          <p:cNvPicPr>
            <a:picLocks noGrp="1" noChangeAspect="1"/>
          </p:cNvPicPr>
          <p:nvPr>
            <p:ph idx="1"/>
          </p:nvPr>
        </p:nvPicPr>
        <p:blipFill>
          <a:blip r:embed="rId2"/>
          <a:stretch>
            <a:fillRect/>
          </a:stretch>
        </p:blipFill>
        <p:spPr>
          <a:xfrm>
            <a:off x="1808977" y="1675227"/>
            <a:ext cx="8574046" cy="4394199"/>
          </a:xfrm>
          <a:prstGeom prst="rect">
            <a:avLst/>
          </a:prstGeom>
        </p:spPr>
      </p:pic>
    </p:spTree>
    <p:extLst>
      <p:ext uri="{BB962C8B-B14F-4D97-AF65-F5344CB8AC3E}">
        <p14:creationId xmlns:p14="http://schemas.microsoft.com/office/powerpoint/2010/main" val="92673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hart of characteristics of a company&#10;&#10;Description automatically generated with medium confidence">
            <a:extLst>
              <a:ext uri="{FF2B5EF4-FFF2-40B4-BE49-F238E27FC236}">
                <a16:creationId xmlns:a16="http://schemas.microsoft.com/office/drawing/2014/main" id="{948BB320-B0D3-FE5B-CD0F-3B97FBB6FB07}"/>
              </a:ext>
            </a:extLst>
          </p:cNvPr>
          <p:cNvPicPr>
            <a:picLocks noGrp="1" noChangeAspect="1"/>
          </p:cNvPicPr>
          <p:nvPr>
            <p:ph idx="1"/>
          </p:nvPr>
        </p:nvPicPr>
        <p:blipFill>
          <a:blip r:embed="rId2"/>
          <a:stretch>
            <a:fillRect/>
          </a:stretch>
        </p:blipFill>
        <p:spPr>
          <a:xfrm>
            <a:off x="687197" y="643466"/>
            <a:ext cx="10817605" cy="5571067"/>
          </a:xfrm>
          <a:prstGeom prst="rect">
            <a:avLst/>
          </a:prstGeom>
        </p:spPr>
      </p:pic>
    </p:spTree>
    <p:extLst>
      <p:ext uri="{BB962C8B-B14F-4D97-AF65-F5344CB8AC3E}">
        <p14:creationId xmlns:p14="http://schemas.microsoft.com/office/powerpoint/2010/main" val="2764413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hart with text on it&#10;&#10;Description automatically generated with medium confidence">
            <a:extLst>
              <a:ext uri="{FF2B5EF4-FFF2-40B4-BE49-F238E27FC236}">
                <a16:creationId xmlns:a16="http://schemas.microsoft.com/office/drawing/2014/main" id="{03C11E28-AD91-74FF-48D4-3BDD651B3424}"/>
              </a:ext>
            </a:extLst>
          </p:cNvPr>
          <p:cNvPicPr>
            <a:picLocks noGrp="1" noChangeAspect="1"/>
          </p:cNvPicPr>
          <p:nvPr>
            <p:ph idx="1"/>
          </p:nvPr>
        </p:nvPicPr>
        <p:blipFill>
          <a:blip r:embed="rId2"/>
          <a:srcRect t="9451" r="-1" b="4888"/>
          <a:stretch/>
        </p:blipFill>
        <p:spPr>
          <a:xfrm>
            <a:off x="763524" y="733986"/>
            <a:ext cx="10664952" cy="5390029"/>
          </a:xfrm>
          <a:prstGeom prst="rect">
            <a:avLst/>
          </a:prstGeom>
          <a:effectLst>
            <a:outerShdw blurRad="292100" dist="165100" dir="6000000" sx="97000" sy="97000" algn="t" rotWithShape="0">
              <a:prstClr val="black">
                <a:alpha val="35000"/>
              </a:prstClr>
            </a:outerShdw>
          </a:effectLst>
        </p:spPr>
      </p:pic>
    </p:spTree>
    <p:extLst>
      <p:ext uri="{BB962C8B-B14F-4D97-AF65-F5344CB8AC3E}">
        <p14:creationId xmlns:p14="http://schemas.microsoft.com/office/powerpoint/2010/main" val="174863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70F95-AD1C-A17F-033A-5A1BA3F7DDB9}"/>
              </a:ext>
            </a:extLst>
          </p:cNvPr>
          <p:cNvSpPr>
            <a:spLocks noGrp="1"/>
          </p:cNvSpPr>
          <p:nvPr>
            <p:ph type="title"/>
          </p:nvPr>
        </p:nvSpPr>
        <p:spPr>
          <a:xfrm>
            <a:off x="466722" y="586855"/>
            <a:ext cx="3201366" cy="3387497"/>
          </a:xfrm>
        </p:spPr>
        <p:txBody>
          <a:bodyPr anchor="b">
            <a:normAutofit/>
          </a:bodyPr>
          <a:lstStyle/>
          <a:p>
            <a:pPr algn="r"/>
            <a:r>
              <a:rPr lang="en-US" sz="4000" b="1"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Contents </a:t>
            </a:r>
            <a:br>
              <a:rPr lang="en-US" sz="40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1DB8BCB8-273F-C156-0FCF-A23C9E771887}"/>
              </a:ext>
            </a:extLst>
          </p:cNvPr>
          <p:cNvSpPr>
            <a:spLocks noGrp="1"/>
          </p:cNvSpPr>
          <p:nvPr>
            <p:ph idx="1"/>
          </p:nvPr>
        </p:nvSpPr>
        <p:spPr>
          <a:xfrm>
            <a:off x="4581727" y="649480"/>
            <a:ext cx="3800273" cy="5546047"/>
          </a:xfrm>
        </p:spPr>
        <p:txBody>
          <a:bodyPr anchor="ctr">
            <a:normAutofit/>
          </a:bodyPr>
          <a:lstStyle/>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Introduction</a:t>
            </a:r>
          </a:p>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Problem Overview</a:t>
            </a:r>
          </a:p>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Existing Research</a:t>
            </a:r>
          </a:p>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Goals</a:t>
            </a:r>
          </a:p>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Data &amp; Preprocessing</a:t>
            </a:r>
          </a:p>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Data Exploration (EDA)</a:t>
            </a:r>
          </a:p>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Methodology</a:t>
            </a:r>
          </a:p>
          <a:p>
            <a:pPr marL="342900" marR="0" lvl="0" indent="-342900">
              <a:spcBef>
                <a:spcPts val="0"/>
              </a:spcBef>
              <a:spcAft>
                <a:spcPts val="800"/>
              </a:spcAft>
              <a:buSzPts val="1000"/>
              <a:buFont typeface="Symbol" pitchFamily="2" charset="2"/>
              <a:buChar char=""/>
              <a:tabLst>
                <a:tab pos="457200" algn="l"/>
              </a:tabLst>
            </a:pPr>
            <a:r>
              <a:rPr lang="en-US" sz="2000" kern="100" dirty="0">
                <a:latin typeface="Aptos" panose="020B0004020202020204" pitchFamily="34" charset="0"/>
                <a:ea typeface="Aptos" panose="020B0004020202020204" pitchFamily="34" charset="0"/>
                <a:cs typeface="Times New Roman" panose="02020603050405020304" pitchFamily="18" charset="0"/>
              </a:rPr>
              <a:t>Generative AI component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Results &amp; Analysis</a:t>
            </a:r>
          </a:p>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Key Findings</a:t>
            </a:r>
          </a:p>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Future Directions</a:t>
            </a:r>
          </a:p>
          <a:p>
            <a:pPr marL="342900" marR="0" lvl="0" indent="-342900">
              <a:spcBef>
                <a:spcPts val="0"/>
              </a:spcBef>
              <a:spcAft>
                <a:spcPts val="800"/>
              </a:spcAft>
              <a:buSzPts val="1000"/>
              <a:buFont typeface="Symbol" pitchFamily="2" charset="2"/>
              <a:buChar char=""/>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References</a:t>
            </a:r>
          </a:p>
          <a:p>
            <a:endParaRPr lang="en-US" sz="2000" dirty="0"/>
          </a:p>
        </p:txBody>
      </p:sp>
    </p:spTree>
    <p:extLst>
      <p:ext uri="{BB962C8B-B14F-4D97-AF65-F5344CB8AC3E}">
        <p14:creationId xmlns:p14="http://schemas.microsoft.com/office/powerpoint/2010/main" val="218722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CCEA1-8D79-2024-141C-04C7B142CC8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Model Evaluation Metrics</a:t>
            </a:r>
          </a:p>
        </p:txBody>
      </p:sp>
      <p:pic>
        <p:nvPicPr>
          <p:cNvPr id="5" name="Content Placeholder 4" descr="A table with numbers and symbols&#10;&#10;Description automatically generated">
            <a:extLst>
              <a:ext uri="{FF2B5EF4-FFF2-40B4-BE49-F238E27FC236}">
                <a16:creationId xmlns:a16="http://schemas.microsoft.com/office/drawing/2014/main" id="{46C3BB00-8D30-B21E-66E6-FD8EC675FA9B}"/>
              </a:ext>
            </a:extLst>
          </p:cNvPr>
          <p:cNvPicPr>
            <a:picLocks noGrp="1" noChangeAspect="1"/>
          </p:cNvPicPr>
          <p:nvPr>
            <p:ph idx="1"/>
          </p:nvPr>
        </p:nvPicPr>
        <p:blipFill>
          <a:blip r:embed="rId2"/>
          <a:stretch>
            <a:fillRect/>
          </a:stretch>
        </p:blipFill>
        <p:spPr>
          <a:xfrm>
            <a:off x="1950529" y="1675227"/>
            <a:ext cx="8290941" cy="4394199"/>
          </a:xfrm>
          <a:prstGeom prst="rect">
            <a:avLst/>
          </a:prstGeom>
        </p:spPr>
      </p:pic>
    </p:spTree>
    <p:extLst>
      <p:ext uri="{BB962C8B-B14F-4D97-AF65-F5344CB8AC3E}">
        <p14:creationId xmlns:p14="http://schemas.microsoft.com/office/powerpoint/2010/main" val="111935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1027C-366B-5746-AE61-B08148CE5F8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ROC AUC and PR Curves</a:t>
            </a:r>
          </a:p>
        </p:txBody>
      </p:sp>
      <p:pic>
        <p:nvPicPr>
          <p:cNvPr id="4" name="Content Placeholder 3" descr="A group of graphs with different colored lines&#10;&#10;Description automatically generated">
            <a:extLst>
              <a:ext uri="{FF2B5EF4-FFF2-40B4-BE49-F238E27FC236}">
                <a16:creationId xmlns:a16="http://schemas.microsoft.com/office/drawing/2014/main" id="{2FE884A1-2DC6-E14C-4284-0436BB332896}"/>
              </a:ext>
            </a:extLst>
          </p:cNvPr>
          <p:cNvPicPr>
            <a:picLocks noGrp="1" noChangeAspect="1"/>
          </p:cNvPicPr>
          <p:nvPr>
            <p:ph idx="1"/>
          </p:nvPr>
        </p:nvPicPr>
        <p:blipFill>
          <a:blip r:embed="rId2"/>
          <a:srcRect t="17336" r="-5" b="-5"/>
          <a:stretch/>
        </p:blipFill>
        <p:spPr>
          <a:xfrm>
            <a:off x="4777316" y="709286"/>
            <a:ext cx="6780700" cy="5437098"/>
          </a:xfrm>
          <a:prstGeom prst="rect">
            <a:avLst/>
          </a:prstGeom>
        </p:spPr>
      </p:pic>
    </p:spTree>
    <p:extLst>
      <p:ext uri="{BB962C8B-B14F-4D97-AF65-F5344CB8AC3E}">
        <p14:creationId xmlns:p14="http://schemas.microsoft.com/office/powerpoint/2010/main" val="462686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E040A-50F0-6D1B-D044-2EDD5C67A3E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Model Performance Summary</a:t>
            </a:r>
          </a:p>
        </p:txBody>
      </p:sp>
      <p:graphicFrame>
        <p:nvGraphicFramePr>
          <p:cNvPr id="27" name="Content Placeholder 2">
            <a:extLst>
              <a:ext uri="{FF2B5EF4-FFF2-40B4-BE49-F238E27FC236}">
                <a16:creationId xmlns:a16="http://schemas.microsoft.com/office/drawing/2014/main" id="{70C1C5BC-30D6-0F66-9BBA-277DE5C3327C}"/>
              </a:ext>
            </a:extLst>
          </p:cNvPr>
          <p:cNvGraphicFramePr>
            <a:graphicFrameLocks noGrp="1"/>
          </p:cNvGraphicFramePr>
          <p:nvPr>
            <p:ph idx="1"/>
            <p:extLst>
              <p:ext uri="{D42A27DB-BD31-4B8C-83A1-F6EECF244321}">
                <p14:modId xmlns:p14="http://schemas.microsoft.com/office/powerpoint/2010/main" val="3934961500"/>
              </p:ext>
            </p:extLst>
          </p:nvPr>
        </p:nvGraphicFramePr>
        <p:xfrm>
          <a:off x="4581726" y="649480"/>
          <a:ext cx="6332079"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5965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891B46-74F1-39F2-1192-B62FD7096F2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Applications</a:t>
            </a:r>
          </a:p>
        </p:txBody>
      </p:sp>
      <p:graphicFrame>
        <p:nvGraphicFramePr>
          <p:cNvPr id="28" name="Content Placeholder 2">
            <a:extLst>
              <a:ext uri="{FF2B5EF4-FFF2-40B4-BE49-F238E27FC236}">
                <a16:creationId xmlns:a16="http://schemas.microsoft.com/office/drawing/2014/main" id="{0692C10C-0905-C251-1FD3-61E53944944B}"/>
              </a:ext>
            </a:extLst>
          </p:cNvPr>
          <p:cNvGraphicFramePr>
            <a:graphicFrameLocks noGrp="1"/>
          </p:cNvGraphicFramePr>
          <p:nvPr>
            <p:ph idx="1"/>
            <p:extLst>
              <p:ext uri="{D42A27DB-BD31-4B8C-83A1-F6EECF244321}">
                <p14:modId xmlns:p14="http://schemas.microsoft.com/office/powerpoint/2010/main" val="4042846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0509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35A5C-201E-A233-5C2C-16B9503E44B6}"/>
              </a:ext>
            </a:extLst>
          </p:cNvPr>
          <p:cNvSpPr>
            <a:spLocks noGrp="1"/>
          </p:cNvSpPr>
          <p:nvPr>
            <p:ph type="title"/>
          </p:nvPr>
        </p:nvSpPr>
        <p:spPr>
          <a:xfrm>
            <a:off x="1188069" y="381935"/>
            <a:ext cx="9356106" cy="1200329"/>
          </a:xfrm>
        </p:spPr>
        <p:txBody>
          <a:bodyPr anchor="t">
            <a:normAutofit/>
          </a:bodyPr>
          <a:lstStyle/>
          <a:p>
            <a:r>
              <a:rPr lang="en-US" sz="8000"/>
              <a:t>Conclusion</a:t>
            </a:r>
          </a:p>
        </p:txBody>
      </p:sp>
      <p:grpSp>
        <p:nvGrpSpPr>
          <p:cNvPr id="26" name="Group 25">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ECC21B9-DE3D-B91E-EA15-D741682240E6}"/>
              </a:ext>
            </a:extLst>
          </p:cNvPr>
          <p:cNvGraphicFramePr>
            <a:graphicFrameLocks noGrp="1"/>
          </p:cNvGraphicFramePr>
          <p:nvPr>
            <p:ph idx="1"/>
            <p:extLst>
              <p:ext uri="{D42A27DB-BD31-4B8C-83A1-F6EECF244321}">
                <p14:modId xmlns:p14="http://schemas.microsoft.com/office/powerpoint/2010/main" val="1404986853"/>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68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3C1AD-4EEB-758E-2447-1102BAB5DD6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Future Scope</a:t>
            </a:r>
          </a:p>
        </p:txBody>
      </p:sp>
      <p:graphicFrame>
        <p:nvGraphicFramePr>
          <p:cNvPr id="5" name="Content Placeholder 2">
            <a:extLst>
              <a:ext uri="{FF2B5EF4-FFF2-40B4-BE49-F238E27FC236}">
                <a16:creationId xmlns:a16="http://schemas.microsoft.com/office/drawing/2014/main" id="{2803A5D3-8D15-E18B-052A-9F101CECE780}"/>
              </a:ext>
            </a:extLst>
          </p:cNvPr>
          <p:cNvGraphicFramePr>
            <a:graphicFrameLocks noGrp="1"/>
          </p:cNvGraphicFramePr>
          <p:nvPr>
            <p:ph idx="1"/>
            <p:extLst>
              <p:ext uri="{D42A27DB-BD31-4B8C-83A1-F6EECF244321}">
                <p14:modId xmlns:p14="http://schemas.microsoft.com/office/powerpoint/2010/main" val="313064862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0468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Rectangle 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D77B7-DDA3-BED8-DAE3-71D19B93B2B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References</a:t>
            </a:r>
          </a:p>
        </p:txBody>
      </p:sp>
      <p:sp>
        <p:nvSpPr>
          <p:cNvPr id="3" name="Content Placeholder 2">
            <a:extLst>
              <a:ext uri="{FF2B5EF4-FFF2-40B4-BE49-F238E27FC236}">
                <a16:creationId xmlns:a16="http://schemas.microsoft.com/office/drawing/2014/main" id="{19351288-6BDC-68FD-DC92-1FF9A47A3EAB}"/>
              </a:ext>
            </a:extLst>
          </p:cNvPr>
          <p:cNvSpPr>
            <a:spLocks noGrp="1"/>
          </p:cNvSpPr>
          <p:nvPr>
            <p:ph idx="1"/>
          </p:nvPr>
        </p:nvSpPr>
        <p:spPr>
          <a:xfrm>
            <a:off x="4810259" y="649480"/>
            <a:ext cx="6555347" cy="5546047"/>
          </a:xfrm>
        </p:spPr>
        <p:txBody>
          <a:bodyPr anchor="ctr">
            <a:normAutofit fontScale="70000" lnSpcReduction="20000"/>
          </a:bodyPr>
          <a:lstStyle/>
          <a:p>
            <a:pPr marL="342900" marR="0" lvl="0" indent="-342900">
              <a:lnSpc>
                <a:spcPct val="115000"/>
              </a:lnSpc>
              <a:buSzPts val="1100"/>
              <a:buFont typeface="Times New Roman" panose="02020603050405020304" pitchFamily="18" charset="0"/>
              <a:buAutoNum type="arabicPeriod"/>
            </a:pPr>
            <a:r>
              <a:rPr lang="en-US" sz="2000" b="1" spc="0" dirty="0">
                <a:effectLst/>
                <a:latin typeface="Times New Roman" panose="02020603050405020304" pitchFamily="18" charset="0"/>
                <a:ea typeface="Times New Roman" panose="02020603050405020304" pitchFamily="18" charset="0"/>
              </a:rPr>
              <a:t>Zhang, L., &amp; Tam, V. W. (2008).</a:t>
            </a:r>
            <a:r>
              <a:rPr lang="en-US" sz="2000" spc="0" dirty="0">
                <a:effectLst/>
                <a:latin typeface="Times New Roman" panose="02020603050405020304" pitchFamily="18" charset="0"/>
                <a:ea typeface="Times New Roman" panose="02020603050405020304" pitchFamily="18" charset="0"/>
              </a:rPr>
              <a:t> "A review of accident modeling and prediction techniques in construction industry." </a:t>
            </a:r>
            <a:r>
              <a:rPr lang="en-US" sz="2000" i="1" spc="0" dirty="0">
                <a:effectLst/>
                <a:latin typeface="Times New Roman" panose="02020603050405020304" pitchFamily="18" charset="0"/>
                <a:ea typeface="Times New Roman" panose="02020603050405020304" pitchFamily="18" charset="0"/>
              </a:rPr>
              <a:t>Journal of Safety Research, 39</a:t>
            </a:r>
            <a:r>
              <a:rPr lang="en-US" sz="2000" spc="0" dirty="0">
                <a:effectLst/>
                <a:latin typeface="Times New Roman" panose="02020603050405020304" pitchFamily="18" charset="0"/>
                <a:ea typeface="Times New Roman" panose="02020603050405020304" pitchFamily="18" charset="0"/>
              </a:rPr>
              <a:t>(5), 463-469.</a:t>
            </a:r>
          </a:p>
          <a:p>
            <a:pPr marL="342900" marR="0" lvl="0" indent="-342900">
              <a:lnSpc>
                <a:spcPct val="115000"/>
              </a:lnSpc>
              <a:buSzPts val="1100"/>
              <a:buFont typeface="Times New Roman" panose="02020603050405020304" pitchFamily="18" charset="0"/>
              <a:buAutoNum type="arabicPeriod"/>
            </a:pPr>
            <a:r>
              <a:rPr lang="en-US" sz="2000" b="1" spc="0" dirty="0">
                <a:effectLst/>
                <a:latin typeface="Times New Roman" panose="02020603050405020304" pitchFamily="18" charset="0"/>
                <a:ea typeface="Times New Roman" panose="02020603050405020304" pitchFamily="18" charset="0"/>
              </a:rPr>
              <a:t>Chien, S., Ding, Y., Wei, C., &amp; Lee, C. (2018).</a:t>
            </a:r>
            <a:r>
              <a:rPr lang="en-US" sz="2000" spc="0" dirty="0">
                <a:effectLst/>
                <a:latin typeface="Times New Roman" panose="02020603050405020304" pitchFamily="18" charset="0"/>
                <a:ea typeface="Times New Roman" panose="02020603050405020304" pitchFamily="18" charset="0"/>
              </a:rPr>
              <a:t> "Application of machine learning algorithms for predicting construction accident severity." </a:t>
            </a:r>
            <a:r>
              <a:rPr lang="en-US" sz="2000" i="1" spc="0" dirty="0">
                <a:effectLst/>
                <a:latin typeface="Times New Roman" panose="02020603050405020304" pitchFamily="18" charset="0"/>
                <a:ea typeface="Times New Roman" panose="02020603050405020304" pitchFamily="18" charset="0"/>
              </a:rPr>
              <a:t>Automation in Construction, 96</a:t>
            </a:r>
            <a:r>
              <a:rPr lang="en-US" sz="2000" spc="0" dirty="0">
                <a:effectLst/>
                <a:latin typeface="Times New Roman" panose="02020603050405020304" pitchFamily="18" charset="0"/>
                <a:ea typeface="Times New Roman" panose="02020603050405020304" pitchFamily="18" charset="0"/>
              </a:rPr>
              <a:t>, 164-177.</a:t>
            </a:r>
          </a:p>
          <a:p>
            <a:pPr marL="342900" marR="0" lvl="0" indent="-342900">
              <a:lnSpc>
                <a:spcPct val="115000"/>
              </a:lnSpc>
              <a:buSzPts val="1100"/>
              <a:buFont typeface="Times New Roman" panose="02020603050405020304" pitchFamily="18" charset="0"/>
              <a:buAutoNum type="arabicPeriod"/>
            </a:pPr>
            <a:r>
              <a:rPr lang="en-US" sz="2000" b="1" spc="0" dirty="0" err="1">
                <a:effectLst/>
                <a:latin typeface="Times New Roman" panose="02020603050405020304" pitchFamily="18" charset="0"/>
                <a:ea typeface="Times New Roman" panose="02020603050405020304" pitchFamily="18" charset="0"/>
              </a:rPr>
              <a:t>Breiman</a:t>
            </a:r>
            <a:r>
              <a:rPr lang="en-US" sz="2000" b="1" spc="0" dirty="0">
                <a:effectLst/>
                <a:latin typeface="Times New Roman" panose="02020603050405020304" pitchFamily="18" charset="0"/>
                <a:ea typeface="Times New Roman" panose="02020603050405020304" pitchFamily="18" charset="0"/>
              </a:rPr>
              <a:t>, L. (2001).</a:t>
            </a:r>
            <a:r>
              <a:rPr lang="en-US" sz="2000" spc="0" dirty="0">
                <a:effectLst/>
                <a:latin typeface="Times New Roman" panose="02020603050405020304" pitchFamily="18" charset="0"/>
                <a:ea typeface="Times New Roman" panose="02020603050405020304" pitchFamily="18" charset="0"/>
              </a:rPr>
              <a:t> "Random forests." </a:t>
            </a:r>
            <a:r>
              <a:rPr lang="en-US" sz="2000" i="1" spc="0" dirty="0">
                <a:effectLst/>
                <a:latin typeface="Times New Roman" panose="02020603050405020304" pitchFamily="18" charset="0"/>
                <a:ea typeface="Times New Roman" panose="02020603050405020304" pitchFamily="18" charset="0"/>
              </a:rPr>
              <a:t>Machine Learning, 45</a:t>
            </a:r>
            <a:r>
              <a:rPr lang="en-US" sz="2000" spc="0" dirty="0">
                <a:effectLst/>
                <a:latin typeface="Times New Roman" panose="02020603050405020304" pitchFamily="18" charset="0"/>
                <a:ea typeface="Times New Roman" panose="02020603050405020304" pitchFamily="18" charset="0"/>
              </a:rPr>
              <a:t>(1), 5-32.</a:t>
            </a:r>
          </a:p>
          <a:p>
            <a:pPr marL="342900" marR="0" lvl="0" indent="-342900">
              <a:lnSpc>
                <a:spcPct val="115000"/>
              </a:lnSpc>
              <a:buSzPts val="1100"/>
              <a:buFont typeface="Times New Roman" panose="02020603050405020304" pitchFamily="18" charset="0"/>
              <a:buAutoNum type="arabicPeriod"/>
            </a:pPr>
            <a:r>
              <a:rPr lang="en-US" sz="2000" b="1" spc="0" dirty="0">
                <a:effectLst/>
                <a:latin typeface="Times New Roman" panose="02020603050405020304" pitchFamily="18" charset="0"/>
                <a:ea typeface="Times New Roman" panose="02020603050405020304" pitchFamily="18" charset="0"/>
              </a:rPr>
              <a:t>Chen, T., &amp; </a:t>
            </a:r>
            <a:r>
              <a:rPr lang="en-US" sz="2000" b="1" spc="0" dirty="0" err="1">
                <a:effectLst/>
                <a:latin typeface="Times New Roman" panose="02020603050405020304" pitchFamily="18" charset="0"/>
                <a:ea typeface="Times New Roman" panose="02020603050405020304" pitchFamily="18" charset="0"/>
              </a:rPr>
              <a:t>Guestrin</a:t>
            </a:r>
            <a:r>
              <a:rPr lang="en-US" sz="2000" b="1" spc="0" dirty="0">
                <a:effectLst/>
                <a:latin typeface="Times New Roman" panose="02020603050405020304" pitchFamily="18" charset="0"/>
                <a:ea typeface="Times New Roman" panose="02020603050405020304" pitchFamily="18" charset="0"/>
              </a:rPr>
              <a:t>, C. (2016).</a:t>
            </a:r>
            <a:r>
              <a:rPr lang="en-US" sz="2000" spc="0" dirty="0">
                <a:effectLst/>
                <a:latin typeface="Times New Roman" panose="02020603050405020304" pitchFamily="18" charset="0"/>
                <a:ea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rPr>
              <a:t>XGBoost</a:t>
            </a:r>
            <a:r>
              <a:rPr lang="en-US" sz="2000" spc="0" dirty="0">
                <a:effectLst/>
                <a:latin typeface="Times New Roman" panose="02020603050405020304" pitchFamily="18" charset="0"/>
                <a:ea typeface="Times New Roman" panose="02020603050405020304" pitchFamily="18" charset="0"/>
              </a:rPr>
              <a:t>: A scalable tree boosting system." </a:t>
            </a:r>
            <a:r>
              <a:rPr lang="en-US" sz="2000" i="1" spc="0" dirty="0">
                <a:effectLst/>
                <a:latin typeface="Times New Roman" panose="02020603050405020304" pitchFamily="18" charset="0"/>
                <a:ea typeface="Times New Roman" panose="02020603050405020304" pitchFamily="18" charset="0"/>
              </a:rPr>
              <a:t>Proceedings of the 22nd ACM SIGKDD International Conference on Knowledge Discovery and Data Mining</a:t>
            </a:r>
            <a:r>
              <a:rPr lang="en-US" sz="2000" spc="0" dirty="0">
                <a:effectLst/>
                <a:latin typeface="Times New Roman" panose="02020603050405020304" pitchFamily="18" charset="0"/>
                <a:ea typeface="Times New Roman" panose="02020603050405020304" pitchFamily="18" charset="0"/>
              </a:rPr>
              <a:t>, 785-794.</a:t>
            </a:r>
          </a:p>
          <a:p>
            <a:pPr marL="342900" marR="0" lvl="0" indent="-342900">
              <a:lnSpc>
                <a:spcPct val="115000"/>
              </a:lnSpc>
              <a:buSzPts val="1100"/>
              <a:buFont typeface="Times New Roman" panose="02020603050405020304" pitchFamily="18" charset="0"/>
              <a:buAutoNum type="arabicPeriod"/>
            </a:pPr>
            <a:r>
              <a:rPr lang="en-US" sz="2000" b="1" spc="0" dirty="0">
                <a:effectLst/>
                <a:latin typeface="Times New Roman" panose="02020603050405020304" pitchFamily="18" charset="0"/>
                <a:ea typeface="Times New Roman" panose="02020603050405020304" pitchFamily="18" charset="0"/>
              </a:rPr>
              <a:t>Vasquez, A., &amp; Liu, M. (2019).</a:t>
            </a:r>
            <a:r>
              <a:rPr lang="en-US" sz="2000" spc="0" dirty="0">
                <a:effectLst/>
                <a:latin typeface="Times New Roman" panose="02020603050405020304" pitchFamily="18" charset="0"/>
                <a:ea typeface="Times New Roman" panose="02020603050405020304" pitchFamily="18" charset="0"/>
              </a:rPr>
              <a:t> "Data-driven approaches for safety risk assessment in construction projects." </a:t>
            </a:r>
            <a:r>
              <a:rPr lang="en-US" sz="2000" i="1" spc="0" dirty="0">
                <a:effectLst/>
                <a:latin typeface="Times New Roman" panose="02020603050405020304" pitchFamily="18" charset="0"/>
                <a:ea typeface="Times New Roman" panose="02020603050405020304" pitchFamily="18" charset="0"/>
              </a:rPr>
              <a:t>Automation in Construction, 107</a:t>
            </a:r>
            <a:r>
              <a:rPr lang="en-US" sz="2000" spc="0" dirty="0">
                <a:effectLst/>
                <a:latin typeface="Times New Roman" panose="02020603050405020304" pitchFamily="18" charset="0"/>
                <a:ea typeface="Times New Roman" panose="02020603050405020304" pitchFamily="18" charset="0"/>
              </a:rPr>
              <a:t>, 102904.</a:t>
            </a:r>
          </a:p>
          <a:p>
            <a:pPr marL="342900" marR="0" lvl="0" indent="-342900">
              <a:lnSpc>
                <a:spcPct val="115000"/>
              </a:lnSpc>
              <a:buSzPts val="1100"/>
              <a:buFont typeface="Times New Roman" panose="02020603050405020304" pitchFamily="18" charset="0"/>
              <a:buAutoNum type="arabicPeriod"/>
            </a:pPr>
            <a:r>
              <a:rPr lang="en-US" sz="2000" b="1" spc="0" dirty="0">
                <a:effectLst/>
                <a:latin typeface="Times New Roman" panose="02020603050405020304" pitchFamily="18" charset="0"/>
                <a:ea typeface="Times New Roman" panose="02020603050405020304" pitchFamily="18" charset="0"/>
              </a:rPr>
              <a:t>Kuhn, M., &amp; Johnson, K. (2013).</a:t>
            </a:r>
            <a:r>
              <a:rPr lang="en-US" sz="2000" spc="0" dirty="0">
                <a:effectLst/>
                <a:latin typeface="Times New Roman" panose="02020603050405020304" pitchFamily="18" charset="0"/>
                <a:ea typeface="Times New Roman" panose="02020603050405020304" pitchFamily="18" charset="0"/>
              </a:rPr>
              <a:t> </a:t>
            </a:r>
            <a:r>
              <a:rPr lang="en-US" sz="2000" i="1" spc="0" dirty="0">
                <a:effectLst/>
                <a:latin typeface="Times New Roman" panose="02020603050405020304" pitchFamily="18" charset="0"/>
                <a:ea typeface="Times New Roman" panose="02020603050405020304" pitchFamily="18" charset="0"/>
              </a:rPr>
              <a:t>Applied Predictive Modeling.</a:t>
            </a:r>
            <a:r>
              <a:rPr lang="en-US" sz="2000" spc="0" dirty="0">
                <a:effectLst/>
                <a:latin typeface="Times New Roman" panose="02020603050405020304" pitchFamily="18" charset="0"/>
                <a:ea typeface="Times New Roman" panose="02020603050405020304" pitchFamily="18" charset="0"/>
              </a:rPr>
              <a:t> Springer.</a:t>
            </a:r>
          </a:p>
          <a:p>
            <a:pPr marL="342900" marR="0" lvl="0" indent="-342900">
              <a:lnSpc>
                <a:spcPct val="115000"/>
              </a:lnSpc>
              <a:buSzPts val="1100"/>
              <a:buFont typeface="Times New Roman" panose="02020603050405020304" pitchFamily="18" charset="0"/>
              <a:buAutoNum type="arabicPeriod"/>
            </a:pPr>
            <a:r>
              <a:rPr lang="en-US" sz="2000" b="1" spc="0" dirty="0">
                <a:effectLst/>
                <a:latin typeface="Times New Roman" panose="02020603050405020304" pitchFamily="18" charset="0"/>
                <a:ea typeface="Times New Roman" panose="02020603050405020304" pitchFamily="18" charset="0"/>
              </a:rPr>
              <a:t>Zhang, Z. (2016).</a:t>
            </a:r>
            <a:r>
              <a:rPr lang="en-US" sz="2000" spc="0" dirty="0">
                <a:effectLst/>
                <a:latin typeface="Times New Roman" panose="02020603050405020304" pitchFamily="18" charset="0"/>
                <a:ea typeface="Times New Roman" panose="02020603050405020304" pitchFamily="18" charset="0"/>
              </a:rPr>
              <a:t> "A survey on multi-class classification methods." </a:t>
            </a:r>
            <a:r>
              <a:rPr lang="en-US" sz="2000" i="1" spc="0" dirty="0">
                <a:effectLst/>
                <a:latin typeface="Times New Roman" panose="02020603050405020304" pitchFamily="18" charset="0"/>
                <a:ea typeface="Times New Roman" panose="02020603050405020304" pitchFamily="18" charset="0"/>
              </a:rPr>
              <a:t>IEEE Access, 4</a:t>
            </a:r>
            <a:r>
              <a:rPr lang="en-US" sz="2000" spc="0" dirty="0">
                <a:effectLst/>
                <a:latin typeface="Times New Roman" panose="02020603050405020304" pitchFamily="18" charset="0"/>
                <a:ea typeface="Times New Roman" panose="02020603050405020304" pitchFamily="18" charset="0"/>
              </a:rPr>
              <a:t>, 1-10.</a:t>
            </a:r>
          </a:p>
          <a:p>
            <a:pPr marL="342900" marR="0" lvl="0" indent="-342900">
              <a:lnSpc>
                <a:spcPct val="115000"/>
              </a:lnSpc>
              <a:buSzPts val="1100"/>
              <a:buFont typeface="Times New Roman" panose="02020603050405020304" pitchFamily="18" charset="0"/>
              <a:buAutoNum type="arabicPeriod"/>
            </a:pPr>
            <a:r>
              <a:rPr lang="en-US" sz="2000" b="1" spc="0" dirty="0">
                <a:effectLst/>
                <a:latin typeface="Times New Roman" panose="02020603050405020304" pitchFamily="18" charset="0"/>
                <a:ea typeface="Times New Roman" panose="02020603050405020304" pitchFamily="18" charset="0"/>
              </a:rPr>
              <a:t>Yang, Y., &amp; Wang, X. (2019).</a:t>
            </a:r>
            <a:r>
              <a:rPr lang="en-US" sz="2000" spc="0" dirty="0">
                <a:effectLst/>
                <a:latin typeface="Times New Roman" panose="02020603050405020304" pitchFamily="18" charset="0"/>
                <a:ea typeface="Times New Roman" panose="02020603050405020304" pitchFamily="18" charset="0"/>
              </a:rPr>
              <a:t> "Real-time construction site monitoring and accident prediction with IoT and machine learning." </a:t>
            </a:r>
            <a:r>
              <a:rPr lang="en-US" sz="2000" i="1" spc="0" dirty="0">
                <a:effectLst/>
                <a:latin typeface="Times New Roman" panose="02020603050405020304" pitchFamily="18" charset="0"/>
                <a:ea typeface="Times New Roman" panose="02020603050405020304" pitchFamily="18" charset="0"/>
              </a:rPr>
              <a:t>Automation in Construction, 107</a:t>
            </a:r>
            <a:r>
              <a:rPr lang="en-US" sz="2000" spc="0" dirty="0">
                <a:effectLst/>
                <a:latin typeface="Times New Roman" panose="02020603050405020304" pitchFamily="18" charset="0"/>
                <a:ea typeface="Times New Roman" panose="02020603050405020304" pitchFamily="18" charset="0"/>
              </a:rPr>
              <a:t>, 102904.</a:t>
            </a:r>
          </a:p>
          <a:p>
            <a:endParaRPr lang="en-US" sz="2000" dirty="0"/>
          </a:p>
        </p:txBody>
      </p:sp>
    </p:spTree>
    <p:extLst>
      <p:ext uri="{BB962C8B-B14F-4D97-AF65-F5344CB8AC3E}">
        <p14:creationId xmlns:p14="http://schemas.microsoft.com/office/powerpoint/2010/main" val="306397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295420-B12C-2A61-2EB4-9841EDC190B3}"/>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BD321F67-39B3-70B8-35A8-05A32D4670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4801" y="578738"/>
            <a:ext cx="5670549" cy="5670549"/>
          </a:xfrm>
          <a:prstGeom prst="rect">
            <a:avLst/>
          </a:prstGeom>
        </p:spPr>
      </p:pic>
    </p:spTree>
    <p:extLst>
      <p:ext uri="{BB962C8B-B14F-4D97-AF65-F5344CB8AC3E}">
        <p14:creationId xmlns:p14="http://schemas.microsoft.com/office/powerpoint/2010/main" val="223329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50FE-7DAB-EE34-D7FD-6CC2A2DEFE26}"/>
              </a:ext>
            </a:extLst>
          </p:cNvPr>
          <p:cNvSpPr>
            <a:spLocks noGrp="1"/>
          </p:cNvSpPr>
          <p:nvPr>
            <p:ph type="title"/>
          </p:nvPr>
        </p:nvSpPr>
        <p:spPr/>
        <p:txBody>
          <a:bodyPr/>
          <a:lstStyle/>
          <a:p>
            <a:r>
              <a:rPr lang="en-US"/>
              <a:t>Introduction</a:t>
            </a:r>
            <a:endParaRPr lang="en-US" dirty="0"/>
          </a:p>
        </p:txBody>
      </p:sp>
      <p:graphicFrame>
        <p:nvGraphicFramePr>
          <p:cNvPr id="5" name="Content Placeholder 2">
            <a:extLst>
              <a:ext uri="{FF2B5EF4-FFF2-40B4-BE49-F238E27FC236}">
                <a16:creationId xmlns:a16="http://schemas.microsoft.com/office/drawing/2014/main" id="{008206CD-4D3E-18D2-8DDE-3731266E80E4}"/>
              </a:ext>
            </a:extLst>
          </p:cNvPr>
          <p:cNvGraphicFramePr>
            <a:graphicFrameLocks noGrp="1"/>
          </p:cNvGraphicFramePr>
          <p:nvPr>
            <p:ph idx="1"/>
            <p:extLst>
              <p:ext uri="{D42A27DB-BD31-4B8C-83A1-F6EECF244321}">
                <p14:modId xmlns:p14="http://schemas.microsoft.com/office/powerpoint/2010/main" val="6825758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898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1B4F0-B695-B529-B4F8-353C0EDB6DD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Problem Overview</a:t>
            </a:r>
          </a:p>
        </p:txBody>
      </p:sp>
      <p:sp>
        <p:nvSpPr>
          <p:cNvPr id="3" name="Content Placeholder 2">
            <a:extLst>
              <a:ext uri="{FF2B5EF4-FFF2-40B4-BE49-F238E27FC236}">
                <a16:creationId xmlns:a16="http://schemas.microsoft.com/office/drawing/2014/main" id="{DB98EE1E-0509-ACFD-2A8C-6AC701E74131}"/>
              </a:ext>
            </a:extLst>
          </p:cNvPr>
          <p:cNvSpPr>
            <a:spLocks noGrp="1"/>
          </p:cNvSpPr>
          <p:nvPr>
            <p:ph idx="1"/>
          </p:nvPr>
        </p:nvSpPr>
        <p:spPr>
          <a:xfrm>
            <a:off x="4810259" y="649480"/>
            <a:ext cx="6555347" cy="5546047"/>
          </a:xfrm>
        </p:spPr>
        <p:txBody>
          <a:bodyPr anchor="ctr">
            <a:normAutofit/>
          </a:bodyPr>
          <a:lstStyle/>
          <a:p>
            <a:pPr algn="just"/>
            <a:r>
              <a:rPr lang="en-US" sz="2000" kern="100" dirty="0">
                <a:effectLst/>
                <a:latin typeface="Aptos" panose="020B0004020202020204" pitchFamily="34" charset="0"/>
                <a:ea typeface="Aptos" panose="020B0004020202020204" pitchFamily="34" charset="0"/>
                <a:cs typeface="Times New Roman" panose="02020603050405020304" pitchFamily="18" charset="0"/>
              </a:rPr>
              <a:t>Construction environments are inherently risky, often leading to injury or death. Despite existing safety measures, it's hard to anticipate accident outcomes due to the mix of influencing factors.</a:t>
            </a:r>
          </a:p>
          <a:p>
            <a:endParaRPr lang="en-US" sz="2000" dirty="0"/>
          </a:p>
        </p:txBody>
      </p:sp>
    </p:spTree>
    <p:extLst>
      <p:ext uri="{BB962C8B-B14F-4D97-AF65-F5344CB8AC3E}">
        <p14:creationId xmlns:p14="http://schemas.microsoft.com/office/powerpoint/2010/main" val="396612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2AA90-8F42-EF93-438F-837761D7C1D1}"/>
              </a:ext>
            </a:extLst>
          </p:cNvPr>
          <p:cNvSpPr>
            <a:spLocks noGrp="1"/>
          </p:cNvSpPr>
          <p:nvPr>
            <p:ph type="title"/>
          </p:nvPr>
        </p:nvSpPr>
        <p:spPr>
          <a:xfrm>
            <a:off x="838200" y="557188"/>
            <a:ext cx="10515600" cy="1133499"/>
          </a:xfrm>
        </p:spPr>
        <p:txBody>
          <a:bodyPr>
            <a:normAutofit/>
          </a:bodyPr>
          <a:lstStyle/>
          <a:p>
            <a:pPr algn="ctr"/>
            <a:r>
              <a:rPr lang="en-US" sz="5200"/>
              <a:t>Existing Research</a:t>
            </a:r>
          </a:p>
        </p:txBody>
      </p:sp>
      <p:graphicFrame>
        <p:nvGraphicFramePr>
          <p:cNvPr id="5" name="Content Placeholder 2">
            <a:extLst>
              <a:ext uri="{FF2B5EF4-FFF2-40B4-BE49-F238E27FC236}">
                <a16:creationId xmlns:a16="http://schemas.microsoft.com/office/drawing/2014/main" id="{E3565CB6-788A-3967-6A2C-676F1687A2B1}"/>
              </a:ext>
            </a:extLst>
          </p:cNvPr>
          <p:cNvGraphicFramePr>
            <a:graphicFrameLocks noGrp="1"/>
          </p:cNvGraphicFramePr>
          <p:nvPr>
            <p:ph idx="1"/>
            <p:extLst>
              <p:ext uri="{D42A27DB-BD31-4B8C-83A1-F6EECF244321}">
                <p14:modId xmlns:p14="http://schemas.microsoft.com/office/powerpoint/2010/main" val="100868463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224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6D6DD-1C7C-E683-7679-4CF0EBCA7AC2}"/>
              </a:ext>
            </a:extLst>
          </p:cNvPr>
          <p:cNvSpPr>
            <a:spLocks noGrp="1"/>
          </p:cNvSpPr>
          <p:nvPr>
            <p:ph type="title"/>
          </p:nvPr>
        </p:nvSpPr>
        <p:spPr>
          <a:xfrm>
            <a:off x="838200" y="557188"/>
            <a:ext cx="10515600" cy="1133499"/>
          </a:xfrm>
        </p:spPr>
        <p:txBody>
          <a:bodyPr>
            <a:normAutofit/>
          </a:bodyPr>
          <a:lstStyle/>
          <a:p>
            <a:pPr algn="ctr"/>
            <a:r>
              <a:rPr lang="en-US" sz="5200"/>
              <a:t>Goals</a:t>
            </a:r>
          </a:p>
        </p:txBody>
      </p:sp>
      <p:graphicFrame>
        <p:nvGraphicFramePr>
          <p:cNvPr id="23" name="Content Placeholder 2">
            <a:extLst>
              <a:ext uri="{FF2B5EF4-FFF2-40B4-BE49-F238E27FC236}">
                <a16:creationId xmlns:a16="http://schemas.microsoft.com/office/drawing/2014/main" id="{85C76170-6D13-631B-12EA-D35E4900B813}"/>
              </a:ext>
            </a:extLst>
          </p:cNvPr>
          <p:cNvGraphicFramePr>
            <a:graphicFrameLocks noGrp="1"/>
          </p:cNvGraphicFramePr>
          <p:nvPr>
            <p:ph idx="1"/>
            <p:extLst>
              <p:ext uri="{D42A27DB-BD31-4B8C-83A1-F6EECF244321}">
                <p14:modId xmlns:p14="http://schemas.microsoft.com/office/powerpoint/2010/main" val="180068289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766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2F670A-0DD1-7183-3838-3DCC3ACF220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and Preprocessing</a:t>
            </a:r>
          </a:p>
        </p:txBody>
      </p:sp>
      <p:graphicFrame>
        <p:nvGraphicFramePr>
          <p:cNvPr id="5" name="Content Placeholder 2">
            <a:extLst>
              <a:ext uri="{FF2B5EF4-FFF2-40B4-BE49-F238E27FC236}">
                <a16:creationId xmlns:a16="http://schemas.microsoft.com/office/drawing/2014/main" id="{7D0E7B26-195E-4ABB-89CE-65E7CE16733E}"/>
              </a:ext>
            </a:extLst>
          </p:cNvPr>
          <p:cNvGraphicFramePr>
            <a:graphicFrameLocks noGrp="1"/>
          </p:cNvGraphicFramePr>
          <p:nvPr>
            <p:ph idx="1"/>
            <p:extLst>
              <p:ext uri="{D42A27DB-BD31-4B8C-83A1-F6EECF244321}">
                <p14:modId xmlns:p14="http://schemas.microsoft.com/office/powerpoint/2010/main" val="339910785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76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148D7C-F628-9467-ED99-E8C106E2AD0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EDA</a:t>
            </a:r>
          </a:p>
        </p:txBody>
      </p:sp>
      <p:graphicFrame>
        <p:nvGraphicFramePr>
          <p:cNvPr id="27" name="Content Placeholder 2">
            <a:extLst>
              <a:ext uri="{FF2B5EF4-FFF2-40B4-BE49-F238E27FC236}">
                <a16:creationId xmlns:a16="http://schemas.microsoft.com/office/drawing/2014/main" id="{BA989177-BA50-49D1-4BAF-B72E6B0D7CDE}"/>
              </a:ext>
            </a:extLst>
          </p:cNvPr>
          <p:cNvGraphicFramePr>
            <a:graphicFrameLocks noGrp="1"/>
          </p:cNvGraphicFramePr>
          <p:nvPr>
            <p:ph idx="1"/>
            <p:extLst>
              <p:ext uri="{D42A27DB-BD31-4B8C-83A1-F6EECF244321}">
                <p14:modId xmlns:p14="http://schemas.microsoft.com/office/powerpoint/2010/main" val="152073827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18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FA5382-7B46-5071-CC54-24215EC95BF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Distrubution of Categorical Fields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DE467D4-EC5E-A4D9-C27C-39AE3A3670FD}"/>
              </a:ext>
            </a:extLst>
          </p:cNvPr>
          <p:cNvPicPr>
            <a:picLocks noGrp="1" noChangeAspect="1"/>
          </p:cNvPicPr>
          <p:nvPr>
            <p:ph idx="1"/>
          </p:nvPr>
        </p:nvPicPr>
        <p:blipFill>
          <a:blip r:embed="rId2"/>
          <a:stretch>
            <a:fillRect/>
          </a:stretch>
        </p:blipFill>
        <p:spPr>
          <a:xfrm>
            <a:off x="4654296" y="1061516"/>
            <a:ext cx="7214616" cy="4707535"/>
          </a:xfrm>
          <a:prstGeom prst="rect">
            <a:avLst/>
          </a:prstGeom>
        </p:spPr>
      </p:pic>
    </p:spTree>
    <p:extLst>
      <p:ext uri="{BB962C8B-B14F-4D97-AF65-F5344CB8AC3E}">
        <p14:creationId xmlns:p14="http://schemas.microsoft.com/office/powerpoint/2010/main" val="391692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210</TotalTime>
  <Words>1039</Words>
  <Application>Microsoft Macintosh PowerPoint</Application>
  <PresentationFormat>Widescreen</PresentationFormat>
  <Paragraphs>117</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Helvetica Neue Medium</vt:lpstr>
      <vt:lpstr>Symbol</vt:lpstr>
      <vt:lpstr>Times New Roman</vt:lpstr>
      <vt:lpstr>Office Theme</vt:lpstr>
      <vt:lpstr>GenSafe: Machine Learning &amp; Generative AI for Construction Accident Severity Prediction</vt:lpstr>
      <vt:lpstr>Contents  </vt:lpstr>
      <vt:lpstr>Introduction</vt:lpstr>
      <vt:lpstr>Problem Overview</vt:lpstr>
      <vt:lpstr>Existing Research</vt:lpstr>
      <vt:lpstr>Goals</vt:lpstr>
      <vt:lpstr>Data and Preprocessing</vt:lpstr>
      <vt:lpstr>EDA</vt:lpstr>
      <vt:lpstr>Distrubution of Categorical Fields</vt:lpstr>
      <vt:lpstr>Distrubution of Numerical Fields</vt:lpstr>
      <vt:lpstr>Correlation of Numerical Fields</vt:lpstr>
      <vt:lpstr>Distrubution of Target Feature against Numerical Features</vt:lpstr>
      <vt:lpstr>Distrubution of target feature against categorical feature</vt:lpstr>
      <vt:lpstr>Generative AI component</vt:lpstr>
      <vt:lpstr>Example Output:</vt:lpstr>
      <vt:lpstr>Methodology Overview</vt:lpstr>
      <vt:lpstr>Model Comparision Table</vt:lpstr>
      <vt:lpstr>PowerPoint Presentation</vt:lpstr>
      <vt:lpstr>PowerPoint Presentation</vt:lpstr>
      <vt:lpstr>Model Evaluation Metrics</vt:lpstr>
      <vt:lpstr>ROC AUC and PR Curves</vt:lpstr>
      <vt:lpstr>Model Performance Summary</vt:lpstr>
      <vt:lpstr>Applications</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 Aniketh</dc:creator>
  <cp:lastModifiedBy>Marrapu, Mohan Lakshmi Deepak</cp:lastModifiedBy>
  <cp:revision>9</cp:revision>
  <cp:lastPrinted>2025-04-23T05:32:41Z</cp:lastPrinted>
  <dcterms:created xsi:type="dcterms:W3CDTF">2025-04-22T20:31:40Z</dcterms:created>
  <dcterms:modified xsi:type="dcterms:W3CDTF">2025-04-27T06:35:33Z</dcterms:modified>
</cp:coreProperties>
</file>