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3" autoAdjust="0"/>
    <p:restoredTop sz="95058" autoAdjust="0"/>
  </p:normalViewPr>
  <p:slideViewPr>
    <p:cSldViewPr>
      <p:cViewPr varScale="1">
        <p:scale>
          <a:sx n="68" d="100"/>
          <a:sy n="68" d="100"/>
        </p:scale>
        <p:origin x="24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post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100,000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pieces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content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every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day</a:t>
            </a:r>
            <a:b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tens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millions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hundreds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millions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how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do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capitalize</a:t>
            </a: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kumimoji="0" lang="cs-CZ" sz="8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cs-CZ" sz="8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kumimoji="0" lang="cs-CZ" sz="8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team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Technology </a:t>
            </a:r>
            <a:r>
              <a:rPr kumimoji="0" lang="cs-CZ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Architect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Aniketh</a:t>
            </a: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Bharat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64C4D1D9-3450-F3CD-E01F-404B04C5C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184" y="7321207"/>
            <a:ext cx="2079616" cy="2079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</a:t>
            </a:r>
            <a:r>
              <a:rPr kumimoji="0" lang="cs-CZ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Cleaning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289</Words>
  <Application>Microsoft Macintosh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Graphik Regular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Bharat, Aniketh</cp:lastModifiedBy>
  <cp:revision>19</cp:revision>
  <cp:lastPrinted>2025-01-01T20:18:40Z</cp:lastPrinted>
  <dcterms:created xsi:type="dcterms:W3CDTF">2006-08-16T00:00:00Z</dcterms:created>
  <dcterms:modified xsi:type="dcterms:W3CDTF">2025-01-01T20:24:03Z</dcterms:modified>
  <dc:identifier>DAEhDyfaYKE</dc:identifier>
</cp:coreProperties>
</file>