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64" r:id="rId12"/>
    <p:sldId id="265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9"/>
    <p:restoredTop sz="94592"/>
  </p:normalViewPr>
  <p:slideViewPr>
    <p:cSldViewPr snapToGrid="0" snapToObjects="1">
      <p:cViewPr>
        <p:scale>
          <a:sx n="71" d="100"/>
          <a:sy n="71" d="100"/>
        </p:scale>
        <p:origin x="-64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dtechpicks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Creative Commons Attribution-</a:t>
            </a:r>
            <a:r>
              <a:rPr lang="en-US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NonCommercial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ShareAlike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4.0 International</a:t>
            </a:r>
          </a:p>
          <a:p>
            <a:r>
              <a:rPr lang="en-US" sz="2200" u="sng" dirty="0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EdTechPicks.org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2019-11-02</a:t>
            </a:r>
          </a:p>
        </p:txBody>
      </p:sp>
    </p:spTree>
    <p:extLst>
      <p:ext uri="{BB962C8B-B14F-4D97-AF65-F5344CB8AC3E}">
        <p14:creationId xmlns:p14="http://schemas.microsoft.com/office/powerpoint/2010/main" val="1710871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307c55e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307c55e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e588463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de588463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361d1d92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361d1d92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54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361d1d92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361d1d92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26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361d1d92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361d1d92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89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361d1d92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361d1d92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8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361d1d92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361d1d92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56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361d1d92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361d1d92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5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361d1d92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361d1d92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3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740742" y="-17860"/>
            <a:ext cx="23275935" cy="155172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75984" y="-7309984"/>
            <a:ext cx="28335968" cy="28335968"/>
            <a:chOff x="-740994" y="-2741244"/>
            <a:chExt cx="10625988" cy="1062598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11" name="Google Shape;11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 rot="1800013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-1800013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7" name="Google Shape;17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3599987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0" name="Google Shape;20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-3599987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3" name="Google Shape;23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-5400000"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26" name="Google Shape;26;p2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</p:grpSp>
      <p:pic>
        <p:nvPicPr>
          <p:cNvPr id="28" name="Google Shape;28;p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3466000" y="3557416"/>
            <a:ext cx="17452000" cy="4606400"/>
          </a:xfrm>
          <a:prstGeom prst="rect">
            <a:avLst/>
          </a:prstGeom>
          <a:effectLst>
            <a:outerShdw dist="76200" dir="20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26667"/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 sz="26667"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 sz="26667"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 sz="26667"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 sz="26667"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 sz="26667"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 sz="26667"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 sz="26667"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 sz="26667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5862400" y="8900184"/>
            <a:ext cx="12659200" cy="8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161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12192000" y="0"/>
            <a:ext cx="10265600" cy="13716000"/>
          </a:xfrm>
          <a:prstGeom prst="trapezoid">
            <a:avLst>
              <a:gd name="adj" fmla="val 296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pic>
        <p:nvPicPr>
          <p:cNvPr id="33" name="Google Shape;33;p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2995467" y="6279720"/>
            <a:ext cx="8104800" cy="24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1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5217067" y="2753000"/>
            <a:ext cx="3661600" cy="3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6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441467" y="9400600"/>
            <a:ext cx="7212800" cy="1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270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0" y="0"/>
            <a:ext cx="18421600" cy="1371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1920000" y="3321800"/>
            <a:ext cx="20544000" cy="9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219215" lvl="0" indent="-81281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200"/>
            </a:lvl1pPr>
            <a:lvl2pPr marL="2438430" lvl="1" indent="-81281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200"/>
            </a:lvl2pPr>
            <a:lvl3pPr marL="3657646" lvl="2" indent="-81281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200"/>
            </a:lvl3pPr>
            <a:lvl4pPr marL="4876861" lvl="3" indent="-81281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200"/>
            </a:lvl4pPr>
            <a:lvl5pPr marL="6096076" lvl="4" indent="-81281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200"/>
            </a:lvl5pPr>
            <a:lvl6pPr marL="7315291" lvl="5" indent="-81281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200"/>
            </a:lvl6pPr>
            <a:lvl7pPr marL="8534507" lvl="6" indent="-81281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200"/>
            </a:lvl7pPr>
            <a:lvl8pPr marL="9753722" lvl="7" indent="-81281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200"/>
            </a:lvl8pPr>
            <a:lvl9pPr marL="10972937" lvl="8" indent="-81281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2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205440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54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0" y="0"/>
            <a:ext cx="24384000" cy="13716000"/>
            <a:chOff x="0" y="0"/>
            <a:chExt cx="9144000" cy="5143500"/>
          </a:xfrm>
        </p:grpSpPr>
        <p:sp>
          <p:nvSpPr>
            <p:cNvPr id="54" name="Google Shape;54;p6"/>
            <p:cNvSpPr/>
            <p:nvPr/>
          </p:nvSpPr>
          <p:spPr>
            <a:xfrm rot="10800000" flipH="1">
              <a:off x="0" y="0"/>
              <a:ext cx="1575000" cy="1575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  <p:sp>
          <p:nvSpPr>
            <p:cNvPr id="55" name="Google Shape;55;p6"/>
            <p:cNvSpPr/>
            <p:nvPr/>
          </p:nvSpPr>
          <p:spPr>
            <a:xfrm flipH="1">
              <a:off x="7569000" y="3568500"/>
              <a:ext cx="1575000" cy="1575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</p:grpSp>
      <p:pic>
        <p:nvPicPr>
          <p:cNvPr id="56" name="Google Shape;56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205440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792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10721135" y="-104334"/>
            <a:ext cx="13662867" cy="13940267"/>
            <a:chOff x="4020425" y="-39125"/>
            <a:chExt cx="5123575" cy="5227600"/>
          </a:xfrm>
        </p:grpSpPr>
        <p:sp>
          <p:nvSpPr>
            <p:cNvPr id="60" name="Google Shape;60;p7"/>
            <p:cNvSpPr/>
            <p:nvPr/>
          </p:nvSpPr>
          <p:spPr>
            <a:xfrm rot="-5400000" flipH="1">
              <a:off x="3968413" y="12888"/>
              <a:ext cx="5227600" cy="5123575"/>
            </a:xfrm>
            <a:prstGeom prst="flowChartManualInpu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  <p:sp>
          <p:nvSpPr>
            <p:cNvPr id="61" name="Google Shape;61;p7"/>
            <p:cNvSpPr/>
            <p:nvPr/>
          </p:nvSpPr>
          <p:spPr>
            <a:xfrm flipH="1">
              <a:off x="8127300" y="-39125"/>
              <a:ext cx="1016700" cy="5227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</p:grpSp>
      <p:pic>
        <p:nvPicPr>
          <p:cNvPr id="62" name="Google Shape;62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926333" y="4069197"/>
            <a:ext cx="9716800" cy="7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219215" lvl="0" indent="-88054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4267"/>
            </a:lvl1pPr>
            <a:lvl2pPr marL="2438430" lvl="1" indent="-84667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7"/>
            </a:lvl2pPr>
            <a:lvl3pPr marL="3657646" lvl="2" indent="-846677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7"/>
            </a:lvl3pPr>
            <a:lvl4pPr marL="4876861" lvl="3" indent="-846677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7"/>
            </a:lvl4pPr>
            <a:lvl5pPr marL="6096076" lvl="4" indent="-84667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7"/>
            </a:lvl5pPr>
            <a:lvl6pPr marL="7315291" lvl="5" indent="-846677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7"/>
            </a:lvl6pPr>
            <a:lvl7pPr marL="8534507" lvl="6" indent="-846677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7"/>
            </a:lvl7pPr>
            <a:lvl8pPr marL="9753722" lvl="7" indent="-84667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7"/>
            </a:lvl8pPr>
            <a:lvl9pPr marL="10972937" lvl="8" indent="-846677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926333" y="1033600"/>
            <a:ext cx="97168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857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 rot="-900005">
            <a:off x="-3496657" y="-8830657"/>
            <a:ext cx="31377320" cy="31377320"/>
            <a:chOff x="-740994" y="-2741244"/>
            <a:chExt cx="10625988" cy="10625988"/>
          </a:xfrm>
        </p:grpSpPr>
        <p:grpSp>
          <p:nvGrpSpPr>
            <p:cNvPr id="67" name="Google Shape;67;p8"/>
            <p:cNvGrpSpPr/>
            <p:nvPr/>
          </p:nvGrpSpPr>
          <p:grpSpPr>
            <a:xfrm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68" name="Google Shape;68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70" name="Google Shape;70;p8"/>
            <p:cNvGrpSpPr/>
            <p:nvPr/>
          </p:nvGrpSpPr>
          <p:grpSpPr>
            <a:xfrm rot="1800013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71" name="Google Shape;71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73" name="Google Shape;73;p8"/>
            <p:cNvGrpSpPr/>
            <p:nvPr/>
          </p:nvGrpSpPr>
          <p:grpSpPr>
            <a:xfrm rot="-1800013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74" name="Google Shape;74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76" name="Google Shape;76;p8"/>
            <p:cNvGrpSpPr/>
            <p:nvPr/>
          </p:nvGrpSpPr>
          <p:grpSpPr>
            <a:xfrm rot="3599987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77" name="Google Shape;77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79" name="Google Shape;79;p8"/>
            <p:cNvGrpSpPr/>
            <p:nvPr/>
          </p:nvGrpSpPr>
          <p:grpSpPr>
            <a:xfrm rot="-3599987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80" name="Google Shape;80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82" name="Google Shape;82;p8"/>
            <p:cNvGrpSpPr/>
            <p:nvPr/>
          </p:nvGrpSpPr>
          <p:grpSpPr>
            <a:xfrm rot="-5400000"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83" name="Google Shape;83;p8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</p:grpSp>
      <p:pic>
        <p:nvPicPr>
          <p:cNvPr id="85" name="Google Shape;85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4573200" y="3189600"/>
            <a:ext cx="15237600" cy="7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3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663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-1120200" y="-9419867"/>
            <a:ext cx="16334400" cy="32555733"/>
            <a:chOff x="-420075" y="-3511250"/>
            <a:chExt cx="6125400" cy="12208400"/>
          </a:xfrm>
        </p:grpSpPr>
        <p:sp>
          <p:nvSpPr>
            <p:cNvPr id="89" name="Google Shape;89;p9"/>
            <p:cNvSpPr/>
            <p:nvPr/>
          </p:nvSpPr>
          <p:spPr>
            <a:xfrm rot="-2700000">
              <a:off x="476969" y="-2614206"/>
              <a:ext cx="4331312" cy="4331312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  <p:sp>
          <p:nvSpPr>
            <p:cNvPr id="90" name="Google Shape;90;p9"/>
            <p:cNvSpPr/>
            <p:nvPr/>
          </p:nvSpPr>
          <p:spPr>
            <a:xfrm rot="8100000">
              <a:off x="476969" y="3468794"/>
              <a:ext cx="4331312" cy="4331312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</p:grpSp>
      <p:pic>
        <p:nvPicPr>
          <p:cNvPr id="91" name="Google Shape;91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12189981" y="5723939"/>
            <a:ext cx="8889600" cy="3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12190264" y="4214467"/>
            <a:ext cx="8889600" cy="1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11733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145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>
            <a:off x="17337000" y="0"/>
            <a:ext cx="9837600" cy="137160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13450733" y="3419600"/>
            <a:ext cx="9007200" cy="68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11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78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1"/>
          <p:cNvGrpSpPr/>
          <p:nvPr/>
        </p:nvGrpSpPr>
        <p:grpSpPr>
          <a:xfrm>
            <a:off x="-1975984" y="-7309984"/>
            <a:ext cx="28335968" cy="28335968"/>
            <a:chOff x="-740994" y="-2741244"/>
            <a:chExt cx="10625988" cy="10625988"/>
          </a:xfrm>
        </p:grpSpPr>
        <p:grpSp>
          <p:nvGrpSpPr>
            <p:cNvPr id="99" name="Google Shape;99;p11"/>
            <p:cNvGrpSpPr/>
            <p:nvPr/>
          </p:nvGrpSpPr>
          <p:grpSpPr>
            <a:xfrm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100" name="Google Shape;100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102" name="Google Shape;102;p11"/>
            <p:cNvGrpSpPr/>
            <p:nvPr/>
          </p:nvGrpSpPr>
          <p:grpSpPr>
            <a:xfrm rot="1800013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03" name="Google Shape;103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105" name="Google Shape;105;p11"/>
            <p:cNvGrpSpPr/>
            <p:nvPr/>
          </p:nvGrpSpPr>
          <p:grpSpPr>
            <a:xfrm rot="-1800013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06" name="Google Shape;106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108" name="Google Shape;108;p11"/>
            <p:cNvGrpSpPr/>
            <p:nvPr/>
          </p:nvGrpSpPr>
          <p:grpSpPr>
            <a:xfrm rot="3599987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09" name="Google Shape;109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111" name="Google Shape;111;p11"/>
            <p:cNvGrpSpPr/>
            <p:nvPr/>
          </p:nvGrpSpPr>
          <p:grpSpPr>
            <a:xfrm rot="-3599987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112" name="Google Shape;112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114" name="Google Shape;114;p11"/>
            <p:cNvGrpSpPr/>
            <p:nvPr/>
          </p:nvGrpSpPr>
          <p:grpSpPr>
            <a:xfrm rot="-5400000"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115" name="Google Shape;115;p11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</p:grpSp>
      <p:pic>
        <p:nvPicPr>
          <p:cNvPr id="117" name="Google Shape;117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>
            <a:spLocks noGrp="1"/>
          </p:cNvSpPr>
          <p:nvPr>
            <p:ph type="title" hasCustomPrompt="1"/>
          </p:nvPr>
        </p:nvSpPr>
        <p:spPr>
          <a:xfrm>
            <a:off x="3914800" y="4249173"/>
            <a:ext cx="16554400" cy="3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26667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21334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21334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21334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21334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21334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21334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21334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21334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 flipH="1">
            <a:off x="4975200" y="8125227"/>
            <a:ext cx="14433600" cy="10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595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94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/>
          <p:nvPr/>
        </p:nvSpPr>
        <p:spPr>
          <a:xfrm rot="-5400000">
            <a:off x="5264467" y="-5417867"/>
            <a:ext cx="13816000" cy="2447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3810120" y="3363131"/>
            <a:ext cx="2362400" cy="1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940920" y="4998120"/>
            <a:ext cx="6100800" cy="9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1940920" y="5988488"/>
            <a:ext cx="61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-52907" y="112208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>
            <a:spLocks noGrp="1"/>
          </p:cNvSpPr>
          <p:nvPr>
            <p:ph type="title" idx="3" hasCustomPrompt="1"/>
          </p:nvPr>
        </p:nvSpPr>
        <p:spPr>
          <a:xfrm>
            <a:off x="11010803" y="3363131"/>
            <a:ext cx="2362400" cy="1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4"/>
          </p:nvPr>
        </p:nvSpPr>
        <p:spPr>
          <a:xfrm>
            <a:off x="9141603" y="4998120"/>
            <a:ext cx="6100800" cy="9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5"/>
          </p:nvPr>
        </p:nvSpPr>
        <p:spPr>
          <a:xfrm>
            <a:off x="9141603" y="5988488"/>
            <a:ext cx="61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6" hasCustomPrompt="1"/>
          </p:nvPr>
        </p:nvSpPr>
        <p:spPr>
          <a:xfrm>
            <a:off x="18211485" y="3363131"/>
            <a:ext cx="2362400" cy="1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7"/>
          </p:nvPr>
        </p:nvSpPr>
        <p:spPr>
          <a:xfrm>
            <a:off x="16342285" y="4998120"/>
            <a:ext cx="6100800" cy="9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8"/>
          </p:nvPr>
        </p:nvSpPr>
        <p:spPr>
          <a:xfrm>
            <a:off x="16342285" y="5988488"/>
            <a:ext cx="61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9"/>
          </p:nvPr>
        </p:nvSpPr>
        <p:spPr>
          <a:xfrm>
            <a:off x="1920000" y="1033600"/>
            <a:ext cx="205440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3" hasCustomPrompt="1"/>
          </p:nvPr>
        </p:nvSpPr>
        <p:spPr>
          <a:xfrm>
            <a:off x="3810120" y="8126885"/>
            <a:ext cx="2362400" cy="14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4"/>
          </p:nvPr>
        </p:nvSpPr>
        <p:spPr>
          <a:xfrm>
            <a:off x="1940920" y="9761843"/>
            <a:ext cx="6100800" cy="9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5"/>
          </p:nvPr>
        </p:nvSpPr>
        <p:spPr>
          <a:xfrm>
            <a:off x="1940920" y="10752248"/>
            <a:ext cx="61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6" hasCustomPrompt="1"/>
          </p:nvPr>
        </p:nvSpPr>
        <p:spPr>
          <a:xfrm>
            <a:off x="11010803" y="8126885"/>
            <a:ext cx="2362400" cy="1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7"/>
          </p:nvPr>
        </p:nvSpPr>
        <p:spPr>
          <a:xfrm>
            <a:off x="9141603" y="9761843"/>
            <a:ext cx="6100800" cy="9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8"/>
          </p:nvPr>
        </p:nvSpPr>
        <p:spPr>
          <a:xfrm>
            <a:off x="9141603" y="10752245"/>
            <a:ext cx="61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9" hasCustomPrompt="1"/>
          </p:nvPr>
        </p:nvSpPr>
        <p:spPr>
          <a:xfrm>
            <a:off x="18211485" y="8126885"/>
            <a:ext cx="2362400" cy="1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0"/>
          </p:nvPr>
        </p:nvSpPr>
        <p:spPr>
          <a:xfrm>
            <a:off x="16342285" y="9761843"/>
            <a:ext cx="6100800" cy="9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21"/>
          </p:nvPr>
        </p:nvSpPr>
        <p:spPr>
          <a:xfrm>
            <a:off x="16342285" y="10752248"/>
            <a:ext cx="61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7310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>
            <a:off x="0" y="0"/>
            <a:ext cx="12192000" cy="1371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10393653" y="5960563"/>
            <a:ext cx="109328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9850453" y="2010872"/>
            <a:ext cx="12019200" cy="31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740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5"/>
          <p:cNvGrpSpPr/>
          <p:nvPr/>
        </p:nvGrpSpPr>
        <p:grpSpPr>
          <a:xfrm rot="10800000" flipH="1">
            <a:off x="0" y="-399"/>
            <a:ext cx="24384000" cy="13716733"/>
            <a:chOff x="0" y="-150"/>
            <a:chExt cx="9144000" cy="5143775"/>
          </a:xfrm>
        </p:grpSpPr>
        <p:sp>
          <p:nvSpPr>
            <p:cNvPr id="150" name="Google Shape;150;p15"/>
            <p:cNvSpPr/>
            <p:nvPr/>
          </p:nvSpPr>
          <p:spPr>
            <a:xfrm>
              <a:off x="0" y="4058225"/>
              <a:ext cx="1085400" cy="10854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  <p:sp>
          <p:nvSpPr>
            <p:cNvPr id="151" name="Google Shape;151;p15"/>
            <p:cNvSpPr/>
            <p:nvPr/>
          </p:nvSpPr>
          <p:spPr>
            <a:xfrm rot="10800000">
              <a:off x="7366500" y="-150"/>
              <a:ext cx="1777500" cy="1777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</p:grpSp>
      <p:pic>
        <p:nvPicPr>
          <p:cNvPr id="152" name="Google Shape;152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12662333" y="3735792"/>
            <a:ext cx="9801600" cy="8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4267"/>
            </a:lvl1pPr>
            <a:lvl2pPr marL="2438430" lvl="1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4267"/>
            </a:lvl2pPr>
            <a:lvl3pPr marL="3657646" lvl="2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4267"/>
            </a:lvl3pPr>
            <a:lvl4pPr marL="4876861" lvl="3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4267"/>
            </a:lvl4pPr>
            <a:lvl5pPr marL="6096076" lvl="4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4267"/>
            </a:lvl5pPr>
            <a:lvl6pPr marL="7315291" lvl="5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4267"/>
            </a:lvl6pPr>
            <a:lvl7pPr marL="8534507" lvl="6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4267"/>
            </a:lvl7pPr>
            <a:lvl8pPr marL="9753722" lvl="7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4267"/>
            </a:lvl8pPr>
            <a:lvl9pPr marL="10972937" lvl="8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4267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1920000" y="3735792"/>
            <a:ext cx="9801600" cy="8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2438430" lvl="1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4267"/>
            </a:lvl2pPr>
            <a:lvl3pPr marL="3657646" lvl="2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4267"/>
            </a:lvl3pPr>
            <a:lvl4pPr marL="4876861" lvl="3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4267"/>
            </a:lvl4pPr>
            <a:lvl5pPr marL="6096076" lvl="4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4267"/>
            </a:lvl5pPr>
            <a:lvl6pPr marL="7315291" lvl="5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4267"/>
            </a:lvl6pPr>
            <a:lvl7pPr marL="8534507" lvl="6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4267"/>
            </a:lvl7pPr>
            <a:lvl8pPr marL="9753722" lvl="7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4267"/>
            </a:lvl8pPr>
            <a:lvl9pPr marL="10972937" lvl="8" indent="-8805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4267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205440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87225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 rot="-5400000">
            <a:off x="4962000" y="-5476400"/>
            <a:ext cx="14460000" cy="24668800"/>
          </a:xfrm>
          <a:prstGeom prst="trapezoid">
            <a:avLst>
              <a:gd name="adj" fmla="val 314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>
            <a:spLocks noGrp="1"/>
          </p:cNvSpPr>
          <p:nvPr>
            <p:ph type="subTitle" idx="1"/>
          </p:nvPr>
        </p:nvSpPr>
        <p:spPr>
          <a:xfrm>
            <a:off x="4561600" y="4922411"/>
            <a:ext cx="68528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2"/>
          </p:nvPr>
        </p:nvSpPr>
        <p:spPr>
          <a:xfrm>
            <a:off x="4561600" y="5957683"/>
            <a:ext cx="6852800" cy="1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3"/>
          </p:nvPr>
        </p:nvSpPr>
        <p:spPr>
          <a:xfrm>
            <a:off x="4561600" y="8571861"/>
            <a:ext cx="68528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4"/>
          </p:nvPr>
        </p:nvSpPr>
        <p:spPr>
          <a:xfrm>
            <a:off x="4561600" y="9607131"/>
            <a:ext cx="6852800" cy="1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88432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437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 rot="5400000">
            <a:off x="-901699" y="742236"/>
            <a:ext cx="13940267" cy="12247133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2186325" y="1033600"/>
            <a:ext cx="102720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1"/>
          </p:nvPr>
        </p:nvSpPr>
        <p:spPr>
          <a:xfrm>
            <a:off x="14679600" y="3697733"/>
            <a:ext cx="77784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2"/>
          </p:nvPr>
        </p:nvSpPr>
        <p:spPr>
          <a:xfrm>
            <a:off x="14679600" y="4615160"/>
            <a:ext cx="7778400" cy="1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3"/>
          </p:nvPr>
        </p:nvSpPr>
        <p:spPr>
          <a:xfrm>
            <a:off x="14679600" y="6732869"/>
            <a:ext cx="77784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4"/>
          </p:nvPr>
        </p:nvSpPr>
        <p:spPr>
          <a:xfrm>
            <a:off x="14679600" y="7650296"/>
            <a:ext cx="7778400" cy="1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5"/>
          </p:nvPr>
        </p:nvSpPr>
        <p:spPr>
          <a:xfrm>
            <a:off x="14679600" y="9768003"/>
            <a:ext cx="77784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6"/>
          </p:nvPr>
        </p:nvSpPr>
        <p:spPr>
          <a:xfrm>
            <a:off x="14679600" y="10685429"/>
            <a:ext cx="7778400" cy="1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620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 rot="10800000">
            <a:off x="5962400" y="0"/>
            <a:ext cx="18421600" cy="1371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205376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1"/>
          </p:nvPr>
        </p:nvSpPr>
        <p:spPr>
          <a:xfrm>
            <a:off x="1934517" y="5171067"/>
            <a:ext cx="58008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2"/>
          </p:nvPr>
        </p:nvSpPr>
        <p:spPr>
          <a:xfrm>
            <a:off x="1934517" y="6161435"/>
            <a:ext cx="58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3"/>
          </p:nvPr>
        </p:nvSpPr>
        <p:spPr>
          <a:xfrm>
            <a:off x="1934517" y="9934795"/>
            <a:ext cx="58008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4"/>
          </p:nvPr>
        </p:nvSpPr>
        <p:spPr>
          <a:xfrm>
            <a:off x="1934517" y="10925200"/>
            <a:ext cx="58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5" hasCustomPrompt="1"/>
          </p:nvPr>
        </p:nvSpPr>
        <p:spPr>
          <a:xfrm>
            <a:off x="3894101" y="3538144"/>
            <a:ext cx="1881600" cy="1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6" hasCustomPrompt="1"/>
          </p:nvPr>
        </p:nvSpPr>
        <p:spPr>
          <a:xfrm>
            <a:off x="3894101" y="8301901"/>
            <a:ext cx="1881600" cy="1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7"/>
          </p:nvPr>
        </p:nvSpPr>
        <p:spPr>
          <a:xfrm>
            <a:off x="16648699" y="5171067"/>
            <a:ext cx="58008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8"/>
          </p:nvPr>
        </p:nvSpPr>
        <p:spPr>
          <a:xfrm>
            <a:off x="16648699" y="6161435"/>
            <a:ext cx="58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9"/>
          </p:nvPr>
        </p:nvSpPr>
        <p:spPr>
          <a:xfrm>
            <a:off x="16648699" y="9934795"/>
            <a:ext cx="58008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3"/>
          </p:nvPr>
        </p:nvSpPr>
        <p:spPr>
          <a:xfrm>
            <a:off x="16648699" y="10925200"/>
            <a:ext cx="58008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14" hasCustomPrompt="1"/>
          </p:nvPr>
        </p:nvSpPr>
        <p:spPr>
          <a:xfrm>
            <a:off x="18608291" y="3538144"/>
            <a:ext cx="1881600" cy="1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15" hasCustomPrompt="1"/>
          </p:nvPr>
        </p:nvSpPr>
        <p:spPr>
          <a:xfrm>
            <a:off x="18608291" y="8301901"/>
            <a:ext cx="1881600" cy="1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85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14380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/>
          <p:nvPr/>
        </p:nvSpPr>
        <p:spPr>
          <a:xfrm rot="5400000" flipH="1">
            <a:off x="5181533" y="-5316800"/>
            <a:ext cx="14016800" cy="24349600"/>
          </a:xfrm>
          <a:prstGeom prst="trapezoid">
            <a:avLst>
              <a:gd name="adj" fmla="val 394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 flipH="1"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>
            <a:spLocks noGrp="1"/>
          </p:cNvSpPr>
          <p:nvPr>
            <p:ph type="subTitle" idx="1"/>
          </p:nvPr>
        </p:nvSpPr>
        <p:spPr>
          <a:xfrm>
            <a:off x="2253933" y="9761843"/>
            <a:ext cx="5522400" cy="9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2"/>
          </p:nvPr>
        </p:nvSpPr>
        <p:spPr>
          <a:xfrm>
            <a:off x="2253933" y="10752253"/>
            <a:ext cx="55224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3"/>
          </p:nvPr>
        </p:nvSpPr>
        <p:spPr>
          <a:xfrm>
            <a:off x="9430800" y="9761843"/>
            <a:ext cx="55224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4"/>
          </p:nvPr>
        </p:nvSpPr>
        <p:spPr>
          <a:xfrm>
            <a:off x="9430800" y="10752253"/>
            <a:ext cx="55224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5"/>
          </p:nvPr>
        </p:nvSpPr>
        <p:spPr>
          <a:xfrm>
            <a:off x="16607667" y="9761843"/>
            <a:ext cx="5522400" cy="9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6"/>
          </p:nvPr>
        </p:nvSpPr>
        <p:spPr>
          <a:xfrm>
            <a:off x="16607667" y="10752253"/>
            <a:ext cx="55224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205440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7"/>
          </p:nvPr>
        </p:nvSpPr>
        <p:spPr>
          <a:xfrm>
            <a:off x="2253949" y="5122803"/>
            <a:ext cx="55224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ubTitle" idx="8"/>
          </p:nvPr>
        </p:nvSpPr>
        <p:spPr>
          <a:xfrm>
            <a:off x="2253949" y="6113208"/>
            <a:ext cx="55224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ubTitle" idx="9"/>
          </p:nvPr>
        </p:nvSpPr>
        <p:spPr>
          <a:xfrm>
            <a:off x="9430800" y="5122803"/>
            <a:ext cx="55224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13"/>
          </p:nvPr>
        </p:nvSpPr>
        <p:spPr>
          <a:xfrm>
            <a:off x="9430800" y="6113208"/>
            <a:ext cx="55224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4"/>
          </p:nvPr>
        </p:nvSpPr>
        <p:spPr>
          <a:xfrm>
            <a:off x="16607667" y="5122803"/>
            <a:ext cx="5522400" cy="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9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subTitle" idx="15"/>
          </p:nvPr>
        </p:nvSpPr>
        <p:spPr>
          <a:xfrm>
            <a:off x="16607667" y="6113208"/>
            <a:ext cx="5522400" cy="1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850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1"/>
          <p:cNvGrpSpPr/>
          <p:nvPr/>
        </p:nvGrpSpPr>
        <p:grpSpPr>
          <a:xfrm>
            <a:off x="-1435692" y="-7630927"/>
            <a:ext cx="14539251" cy="28977859"/>
            <a:chOff x="-420075" y="-3511250"/>
            <a:chExt cx="6125400" cy="12208400"/>
          </a:xfrm>
        </p:grpSpPr>
        <p:sp>
          <p:nvSpPr>
            <p:cNvPr id="233" name="Google Shape;233;p21"/>
            <p:cNvSpPr/>
            <p:nvPr/>
          </p:nvSpPr>
          <p:spPr>
            <a:xfrm rot="-2700000">
              <a:off x="476969" y="-2614206"/>
              <a:ext cx="4331312" cy="4331312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  <p:sp>
          <p:nvSpPr>
            <p:cNvPr id="234" name="Google Shape;234;p21"/>
            <p:cNvSpPr/>
            <p:nvPr/>
          </p:nvSpPr>
          <p:spPr>
            <a:xfrm rot="8100000">
              <a:off x="476969" y="3468794"/>
              <a:ext cx="4331312" cy="4331312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</p:grpSp>
      <p:pic>
        <p:nvPicPr>
          <p:cNvPr id="235" name="Google Shape;235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 txBox="1">
            <a:spLocks noGrp="1"/>
          </p:cNvSpPr>
          <p:nvPr>
            <p:ph type="title" hasCustomPrompt="1"/>
          </p:nvPr>
        </p:nvSpPr>
        <p:spPr>
          <a:xfrm>
            <a:off x="11451952" y="1500000"/>
            <a:ext cx="9892800" cy="1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13334"/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1"/>
          </p:nvPr>
        </p:nvSpPr>
        <p:spPr>
          <a:xfrm>
            <a:off x="11451952" y="3295208"/>
            <a:ext cx="9892800" cy="11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title" idx="2" hasCustomPrompt="1"/>
          </p:nvPr>
        </p:nvSpPr>
        <p:spPr>
          <a:xfrm>
            <a:off x="11451952" y="5436483"/>
            <a:ext cx="9892800" cy="1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3"/>
          </p:nvPr>
        </p:nvSpPr>
        <p:spPr>
          <a:xfrm>
            <a:off x="11451952" y="7231736"/>
            <a:ext cx="9892800" cy="11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 idx="4" hasCustomPrompt="1"/>
          </p:nvPr>
        </p:nvSpPr>
        <p:spPr>
          <a:xfrm>
            <a:off x="11451952" y="9372965"/>
            <a:ext cx="9892800" cy="1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13334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21"/>
          <p:cNvSpPr txBox="1">
            <a:spLocks noGrp="1"/>
          </p:cNvSpPr>
          <p:nvPr>
            <p:ph type="subTitle" idx="5"/>
          </p:nvPr>
        </p:nvSpPr>
        <p:spPr>
          <a:xfrm>
            <a:off x="11451952" y="11168203"/>
            <a:ext cx="9892800" cy="11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984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6494800" y="-194764"/>
            <a:ext cx="19020237" cy="126801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2"/>
          <p:cNvGrpSpPr/>
          <p:nvPr/>
        </p:nvGrpSpPr>
        <p:grpSpPr>
          <a:xfrm>
            <a:off x="-6672504" y="0"/>
            <a:ext cx="41779600" cy="13716000"/>
            <a:chOff x="-1760125" y="0"/>
            <a:chExt cx="15667350" cy="5143500"/>
          </a:xfrm>
        </p:grpSpPr>
        <p:sp>
          <p:nvSpPr>
            <p:cNvPr id="244" name="Google Shape;244;p22"/>
            <p:cNvSpPr/>
            <p:nvPr/>
          </p:nvSpPr>
          <p:spPr>
            <a:xfrm flipH="1">
              <a:off x="-1760125" y="0"/>
              <a:ext cx="7857300" cy="5143500"/>
            </a:xfrm>
            <a:prstGeom prst="parallelogram">
              <a:avLst>
                <a:gd name="adj" fmla="val 8217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  <p:sp>
          <p:nvSpPr>
            <p:cNvPr id="245" name="Google Shape;245;p22"/>
            <p:cNvSpPr/>
            <p:nvPr/>
          </p:nvSpPr>
          <p:spPr>
            <a:xfrm flipH="1">
              <a:off x="6049925" y="0"/>
              <a:ext cx="7857300" cy="5143500"/>
            </a:xfrm>
            <a:prstGeom prst="parallelogram">
              <a:avLst>
                <a:gd name="adj" fmla="val 8217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</p:grpSp>
      <p:pic>
        <p:nvPicPr>
          <p:cNvPr id="246" name="Google Shape;246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>
            <a:spLocks noGrp="1"/>
          </p:cNvSpPr>
          <p:nvPr>
            <p:ph type="subTitle" idx="1"/>
          </p:nvPr>
        </p:nvSpPr>
        <p:spPr>
          <a:xfrm>
            <a:off x="4098400" y="10412285"/>
            <a:ext cx="16187200" cy="2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205440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270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0" y="-399"/>
            <a:ext cx="24384000" cy="13716733"/>
            <a:chOff x="0" y="-150"/>
            <a:chExt cx="9144000" cy="5143775"/>
          </a:xfrm>
        </p:grpSpPr>
        <p:sp>
          <p:nvSpPr>
            <p:cNvPr id="251" name="Google Shape;251;p23"/>
            <p:cNvSpPr/>
            <p:nvPr/>
          </p:nvSpPr>
          <p:spPr>
            <a:xfrm>
              <a:off x="0" y="4058225"/>
              <a:ext cx="1085400" cy="10854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  <p:sp>
          <p:nvSpPr>
            <p:cNvPr id="252" name="Google Shape;252;p23"/>
            <p:cNvSpPr/>
            <p:nvPr/>
          </p:nvSpPr>
          <p:spPr>
            <a:xfrm rot="10800000">
              <a:off x="7366500" y="-150"/>
              <a:ext cx="1777500" cy="1777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</p:grpSp>
      <p:pic>
        <p:nvPicPr>
          <p:cNvPr id="253" name="Google Shape;253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205440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160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4"/>
          <p:cNvGrpSpPr/>
          <p:nvPr/>
        </p:nvGrpSpPr>
        <p:grpSpPr>
          <a:xfrm>
            <a:off x="0" y="-600"/>
            <a:ext cx="24384000" cy="13716933"/>
            <a:chOff x="0" y="-225"/>
            <a:chExt cx="9144000" cy="5143850"/>
          </a:xfrm>
        </p:grpSpPr>
        <p:grpSp>
          <p:nvGrpSpPr>
            <p:cNvPr id="257" name="Google Shape;257;p24"/>
            <p:cNvGrpSpPr/>
            <p:nvPr/>
          </p:nvGrpSpPr>
          <p:grpSpPr>
            <a:xfrm flipH="1">
              <a:off x="0" y="-150"/>
              <a:ext cx="9144000" cy="5143775"/>
              <a:chOff x="0" y="-150"/>
              <a:chExt cx="9144000" cy="5143775"/>
            </a:xfrm>
          </p:grpSpPr>
          <p:sp>
            <p:nvSpPr>
              <p:cNvPr id="258" name="Google Shape;258;p24"/>
              <p:cNvSpPr/>
              <p:nvPr/>
            </p:nvSpPr>
            <p:spPr>
              <a:xfrm>
                <a:off x="0" y="4058225"/>
                <a:ext cx="1085400" cy="10854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 rot="10800000">
                <a:off x="7366500" y="-150"/>
                <a:ext cx="1777500" cy="17775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sp>
          <p:nvSpPr>
            <p:cNvPr id="260" name="Google Shape;260;p24"/>
            <p:cNvSpPr/>
            <p:nvPr/>
          </p:nvSpPr>
          <p:spPr>
            <a:xfrm rot="10800000" flipH="1">
              <a:off x="0" y="-225"/>
              <a:ext cx="608700" cy="6087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</p:grpSp>
      <p:pic>
        <p:nvPicPr>
          <p:cNvPr id="261" name="Google Shape;261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205440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9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940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flipH="1">
            <a:off x="12192000" y="0"/>
            <a:ext cx="12192000" cy="1371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33"/>
          </a:p>
        </p:txBody>
      </p:sp>
      <p:pic>
        <p:nvPicPr>
          <p:cNvPr id="265" name="Google Shape;265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1926333" y="3769896"/>
            <a:ext cx="10265600" cy="25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26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1"/>
          </p:nvPr>
        </p:nvSpPr>
        <p:spPr>
          <a:xfrm>
            <a:off x="1926333" y="6946717"/>
            <a:ext cx="10265600" cy="2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2651133" y="10043704"/>
            <a:ext cx="90192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3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3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3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3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443638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0" y="-399"/>
            <a:ext cx="24384000" cy="13716733"/>
            <a:chOff x="0" y="-150"/>
            <a:chExt cx="9144000" cy="5143775"/>
          </a:xfrm>
        </p:grpSpPr>
        <p:sp>
          <p:nvSpPr>
            <p:cNvPr id="271" name="Google Shape;271;p26"/>
            <p:cNvSpPr/>
            <p:nvPr/>
          </p:nvSpPr>
          <p:spPr>
            <a:xfrm>
              <a:off x="0" y="4058225"/>
              <a:ext cx="1085400" cy="10854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  <p:sp>
          <p:nvSpPr>
            <p:cNvPr id="272" name="Google Shape;272;p26"/>
            <p:cNvSpPr/>
            <p:nvPr/>
          </p:nvSpPr>
          <p:spPr>
            <a:xfrm rot="10800000">
              <a:off x="7366500" y="-150"/>
              <a:ext cx="1777500" cy="1777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33"/>
            </a:p>
          </p:txBody>
        </p:sp>
      </p:grpSp>
      <p:pic>
        <p:nvPicPr>
          <p:cNvPr id="273" name="Google Shape;273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9256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7"/>
          <p:cNvGrpSpPr/>
          <p:nvPr/>
        </p:nvGrpSpPr>
        <p:grpSpPr>
          <a:xfrm rot="-900005">
            <a:off x="-3496657" y="-8830657"/>
            <a:ext cx="31377320" cy="31377320"/>
            <a:chOff x="-740994" y="-2741244"/>
            <a:chExt cx="10625988" cy="10625988"/>
          </a:xfrm>
        </p:grpSpPr>
        <p:grpSp>
          <p:nvGrpSpPr>
            <p:cNvPr id="276" name="Google Shape;276;p27"/>
            <p:cNvGrpSpPr/>
            <p:nvPr/>
          </p:nvGrpSpPr>
          <p:grpSpPr>
            <a:xfrm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277" name="Google Shape;277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279" name="Google Shape;279;p27"/>
            <p:cNvGrpSpPr/>
            <p:nvPr/>
          </p:nvGrpSpPr>
          <p:grpSpPr>
            <a:xfrm rot="1800013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80" name="Google Shape;280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282" name="Google Shape;282;p27"/>
            <p:cNvGrpSpPr/>
            <p:nvPr/>
          </p:nvGrpSpPr>
          <p:grpSpPr>
            <a:xfrm rot="-1800013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83" name="Google Shape;283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285" name="Google Shape;285;p27"/>
            <p:cNvGrpSpPr/>
            <p:nvPr/>
          </p:nvGrpSpPr>
          <p:grpSpPr>
            <a:xfrm rot="3599987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86" name="Google Shape;286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288" name="Google Shape;288;p27"/>
            <p:cNvGrpSpPr/>
            <p:nvPr/>
          </p:nvGrpSpPr>
          <p:grpSpPr>
            <a:xfrm rot="-3599987" flipH="1">
              <a:off x="-1161967" y="1877267"/>
              <a:ext cx="11467935" cy="1388965"/>
              <a:chOff x="-99300" y="2008500"/>
              <a:chExt cx="9300900" cy="1126500"/>
            </a:xfrm>
          </p:grpSpPr>
          <p:sp>
            <p:nvSpPr>
              <p:cNvPr id="289" name="Google Shape;289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  <p:grpSp>
          <p:nvGrpSpPr>
            <p:cNvPr id="291" name="Google Shape;291;p27"/>
            <p:cNvGrpSpPr/>
            <p:nvPr/>
          </p:nvGrpSpPr>
          <p:grpSpPr>
            <a:xfrm rot="-5400000">
              <a:off x="-78450" y="2008500"/>
              <a:ext cx="9300900" cy="1126500"/>
              <a:chOff x="-99300" y="2008500"/>
              <a:chExt cx="9300900" cy="1126500"/>
            </a:xfrm>
          </p:grpSpPr>
          <p:sp>
            <p:nvSpPr>
              <p:cNvPr id="292" name="Google Shape;292;p27"/>
              <p:cNvSpPr/>
              <p:nvPr/>
            </p:nvSpPr>
            <p:spPr>
              <a:xfrm rot="5400000">
                <a:off x="16731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 rot="-5400000">
                <a:off x="6302700" y="236100"/>
                <a:ext cx="1126500" cy="4671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533"/>
              </a:p>
            </p:txBody>
          </p:sp>
        </p:grpSp>
      </p:grpSp>
      <p:pic>
        <p:nvPicPr>
          <p:cNvPr id="294" name="Google Shape;294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01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9338964" y="2857500"/>
            <a:ext cx="14466095" cy="96440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084843" y="6983015"/>
            <a:ext cx="8277822" cy="5518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522398" y="898922"/>
            <a:ext cx="8268892" cy="5512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733848" y="-178594"/>
            <a:ext cx="19020235" cy="126801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20000" y="1033600"/>
            <a:ext cx="20544000" cy="1579200"/>
          </a:xfrm>
          <a:prstGeom prst="rect">
            <a:avLst/>
          </a:prstGeom>
          <a:noFill/>
          <a:ln>
            <a:noFill/>
          </a:ln>
          <a:effectLst>
            <a:outerShdw dist="76200" dir="216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20000" y="3468933"/>
            <a:ext cx="20544000" cy="8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7319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.com/account/getmyinf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688" y="17929"/>
            <a:ext cx="24384000" cy="13716000"/>
          </a:xfrm>
          <a:prstGeom prst="rect">
            <a:avLst/>
          </a:prstGeom>
          <a:noFill/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16215660" y="1076984"/>
            <a:ext cx="8152465" cy="12179474"/>
          </a:xfrm>
          <a:prstGeom prst="rect">
            <a:avLst/>
          </a:prstGeom>
          <a:gradFill>
            <a:gsLst>
              <a:gs pos="0">
                <a:srgbClr val="000000">
                  <a:alpha val="77087"/>
                </a:srgbClr>
              </a:gs>
              <a:gs pos="100000">
                <a:srgbClr val="434343">
                  <a:alpha val="77087"/>
                </a:srgbClr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1" name="Rectangle"/>
          <p:cNvSpPr/>
          <p:nvPr/>
        </p:nvSpPr>
        <p:spPr>
          <a:xfrm>
            <a:off x="-39688" y="-116614"/>
            <a:ext cx="24463376" cy="166211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2" name="6iPxHxSEdi0wPvkiJBpRSoX56Kcvk4u6KdHEB2jEVfIcmPCu_wZW8LilRKB6VK9r4sijWRFtcSOubZMO27gFUGegPd8YwR42o-iO1PyY3rR6vFipd5sKYzIswKqulRazqPvBxcW-_24.png" descr="6iPxHxSEdi0wPvkiJBpRSoX56Kcvk4u6KdHEB2jEVfIcmPCu_wZW8LilRKB6VK9r4sijWRFtcSOubZMO27gFUGegPd8YwR42o-iO1PyY3rR6vFipd5sKYzIswKqulRazqPvBxcW-_24.png"/>
          <p:cNvPicPr>
            <a:picLocks noChangeAspect="1"/>
          </p:cNvPicPr>
          <p:nvPr/>
        </p:nvPicPr>
        <p:blipFill>
          <a:blip r:embed="rId4"/>
          <a:srcRect t="33641" b="33641"/>
          <a:stretch>
            <a:fillRect/>
          </a:stretch>
        </p:blipFill>
        <p:spPr>
          <a:xfrm>
            <a:off x="-15875" y="173701"/>
            <a:ext cx="4324267" cy="141473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Rectangle"/>
          <p:cNvSpPr/>
          <p:nvPr/>
        </p:nvSpPr>
        <p:spPr>
          <a:xfrm>
            <a:off x="-39688" y="12580936"/>
            <a:ext cx="24463376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4" name="OVERVIEW          EPISODES          TRAILERS &amp; MORE          MORE LIKE THIS          DETAILS"/>
          <p:cNvSpPr txBox="1"/>
          <p:nvPr/>
        </p:nvSpPr>
        <p:spPr>
          <a:xfrm>
            <a:off x="1917158" y="12730894"/>
            <a:ext cx="2054968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125" name="▶ PLAY"/>
          <p:cNvSpPr/>
          <p:nvPr/>
        </p:nvSpPr>
        <p:spPr>
          <a:xfrm>
            <a:off x="932439" y="8604250"/>
            <a:ext cx="1829315" cy="77638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▶ PLAY</a:t>
            </a:r>
          </a:p>
        </p:txBody>
      </p:sp>
      <p:sp>
        <p:nvSpPr>
          <p:cNvPr id="127" name="Thumbs Up"/>
          <p:cNvSpPr/>
          <p:nvPr/>
        </p:nvSpPr>
        <p:spPr>
          <a:xfrm flipH="1">
            <a:off x="6332426" y="8814289"/>
            <a:ext cx="312772" cy="342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Circle"/>
          <p:cNvSpPr/>
          <p:nvPr/>
        </p:nvSpPr>
        <p:spPr>
          <a:xfrm>
            <a:off x="6118754" y="8623300"/>
            <a:ext cx="738288" cy="738287"/>
          </a:xfrm>
          <a:prstGeom prst="ellips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Thumbs Up"/>
          <p:cNvSpPr/>
          <p:nvPr/>
        </p:nvSpPr>
        <p:spPr>
          <a:xfrm rot="10800000" flipH="1">
            <a:off x="7316676" y="8827711"/>
            <a:ext cx="312772" cy="342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Circle"/>
          <p:cNvSpPr/>
          <p:nvPr/>
        </p:nvSpPr>
        <p:spPr>
          <a:xfrm>
            <a:off x="7103004" y="8623300"/>
            <a:ext cx="738288" cy="738287"/>
          </a:xfrm>
          <a:prstGeom prst="ellips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Staring:…"/>
          <p:cNvSpPr txBox="1"/>
          <p:nvPr/>
        </p:nvSpPr>
        <p:spPr>
          <a:xfrm>
            <a:off x="18744380" y="9832141"/>
            <a:ext cx="6038172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lvl="0" algn="l">
              <a:defRPr sz="2400">
                <a:solidFill>
                  <a:srgbClr val="A9A9A9"/>
                </a:solidFill>
              </a:defRPr>
            </a:pPr>
            <a:r>
              <a:rPr dirty="0"/>
              <a:t>Staring: </a:t>
            </a:r>
            <a:r>
              <a:rPr lang="en-US" dirty="0"/>
              <a:t>	</a:t>
            </a:r>
            <a:r>
              <a:rPr lang="en-IN" b="0" dirty="0"/>
              <a:t>Aishwarya Chaubal </a:t>
            </a:r>
          </a:p>
          <a:p>
            <a:pPr lvl="0" algn="l">
              <a:defRPr sz="2400">
                <a:solidFill>
                  <a:srgbClr val="A9A9A9"/>
                </a:solidFill>
              </a:defRPr>
            </a:pPr>
            <a:r>
              <a:rPr lang="en-IN" b="0" dirty="0"/>
              <a:t>		Aniketh Satyanarayana </a:t>
            </a:r>
          </a:p>
          <a:p>
            <a:pPr lvl="0" algn="l">
              <a:defRPr sz="2400">
                <a:solidFill>
                  <a:srgbClr val="A9A9A9"/>
                </a:solidFill>
              </a:defRPr>
            </a:pPr>
            <a:r>
              <a:rPr lang="en-IN" b="0" dirty="0"/>
              <a:t>		Saurabh Somani</a:t>
            </a:r>
          </a:p>
          <a:p>
            <a:pPr lvl="0" algn="l">
              <a:defRPr sz="2400">
                <a:solidFill>
                  <a:srgbClr val="A9A9A9"/>
                </a:solidFill>
              </a:defRPr>
            </a:pPr>
            <a:r>
              <a:rPr lang="en-IN" b="0" dirty="0"/>
              <a:t>		Veni Are</a:t>
            </a:r>
          </a:p>
          <a:p>
            <a:pPr algn="l">
              <a:defRPr sz="2400">
                <a:solidFill>
                  <a:srgbClr val="A9A9A9"/>
                </a:solidFill>
              </a:defRPr>
            </a:pPr>
            <a:r>
              <a:rPr dirty="0"/>
              <a:t>Genre:</a:t>
            </a:r>
            <a:r>
              <a:rPr lang="en-US" dirty="0"/>
              <a:t>	</a:t>
            </a:r>
            <a:r>
              <a:rPr lang="en-IN" sz="2400" b="0" dirty="0"/>
              <a:t>Data Analytics w/Python</a:t>
            </a:r>
            <a:r>
              <a:rPr lang="en-IN" sz="2400" dirty="0"/>
              <a:t> </a:t>
            </a:r>
            <a:endParaRPr dirty="0"/>
          </a:p>
          <a:p>
            <a:pPr algn="l">
              <a:defRPr sz="2400">
                <a:solidFill>
                  <a:srgbClr val="A9A9A9"/>
                </a:solidFill>
              </a:defRPr>
            </a:pPr>
            <a:r>
              <a:rPr dirty="0"/>
              <a:t>Show :</a:t>
            </a:r>
            <a:r>
              <a:rPr lang="en-US" dirty="0"/>
              <a:t> 	</a:t>
            </a:r>
            <a:r>
              <a:rPr lang="en-US" b="0" dirty="0"/>
              <a:t>Final Project Presentation</a:t>
            </a:r>
            <a:r>
              <a:rPr dirty="0"/>
              <a:t> </a:t>
            </a:r>
          </a:p>
        </p:txBody>
      </p:sp>
      <p:sp>
        <p:nvSpPr>
          <p:cNvPr id="132" name="Add show description here."/>
          <p:cNvSpPr txBox="1"/>
          <p:nvPr/>
        </p:nvSpPr>
        <p:spPr>
          <a:xfrm>
            <a:off x="479933" y="6446114"/>
            <a:ext cx="714951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2400">
                <a:solidFill>
                  <a:srgbClr val="A9A9A9"/>
                </a:solidFill>
              </a:defRPr>
            </a:lvl1pPr>
          </a:lstStyle>
          <a:p>
            <a:endParaRPr dirty="0"/>
          </a:p>
        </p:txBody>
      </p:sp>
      <p:sp>
        <p:nvSpPr>
          <p:cNvPr id="133" name="2019"/>
          <p:cNvSpPr txBox="1"/>
          <p:nvPr/>
        </p:nvSpPr>
        <p:spPr>
          <a:xfrm>
            <a:off x="479933" y="3996003"/>
            <a:ext cx="3759041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en-US" sz="4000" dirty="0"/>
              <a:t>Netflix </a:t>
            </a:r>
            <a:r>
              <a:rPr lang="en-US" sz="4000" dirty="0">
                <a:latin typeface="+mj-lt"/>
              </a:rPr>
              <a:t>Dataset</a:t>
            </a:r>
            <a:endParaRPr sz="4000" dirty="0">
              <a:latin typeface="+mj-lt"/>
            </a:endParaRPr>
          </a:p>
        </p:txBody>
      </p:sp>
      <p:sp>
        <p:nvSpPr>
          <p:cNvPr id="135" name="Line"/>
          <p:cNvSpPr/>
          <p:nvPr/>
        </p:nvSpPr>
        <p:spPr>
          <a:xfrm>
            <a:off x="3438525" y="13422312"/>
            <a:ext cx="2159026" cy="1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TITLE"/>
          <p:cNvSpPr txBox="1"/>
          <p:nvPr/>
        </p:nvSpPr>
        <p:spPr>
          <a:xfrm>
            <a:off x="136138" y="2502666"/>
            <a:ext cx="13441807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11500"/>
            </a:lvl1pPr>
          </a:lstStyle>
          <a:p>
            <a:r>
              <a:rPr lang="en-IN" sz="9600" dirty="0">
                <a:latin typeface="+mj-lt"/>
              </a:rPr>
              <a:t>Data</a:t>
            </a:r>
            <a:r>
              <a:rPr lang="en-IN" sz="9600" dirty="0"/>
              <a:t> Analytics Project</a:t>
            </a:r>
            <a:endParaRPr sz="9600" dirty="0"/>
          </a:p>
        </p:txBody>
      </p:sp>
      <p:sp>
        <p:nvSpPr>
          <p:cNvPr id="137" name="Home     TV Shows     Movies     Recently Added     My List"/>
          <p:cNvSpPr txBox="1"/>
          <p:nvPr/>
        </p:nvSpPr>
        <p:spPr>
          <a:xfrm>
            <a:off x="4687345" y="562775"/>
            <a:ext cx="1109007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365;p31">
            <a:extLst>
              <a:ext uri="{FF2B5EF4-FFF2-40B4-BE49-F238E27FC236}">
                <a16:creationId xmlns:a16="http://schemas.microsoft.com/office/drawing/2014/main" id="{366CEEEE-56BE-3449-BA39-90CF435D1DCB}"/>
              </a:ext>
            </a:extLst>
          </p:cNvPr>
          <p:cNvSpPr txBox="1">
            <a:spLocks/>
          </p:cNvSpPr>
          <p:nvPr/>
        </p:nvSpPr>
        <p:spPr>
          <a:xfrm>
            <a:off x="1920000" y="650493"/>
            <a:ext cx="20544000" cy="157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9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784B01-F8E6-DF4B-BB39-E90EA40BC048}"/>
              </a:ext>
            </a:extLst>
          </p:cNvPr>
          <p:cNvSpPr/>
          <p:nvPr/>
        </p:nvSpPr>
        <p:spPr>
          <a:xfrm>
            <a:off x="1920000" y="3083273"/>
            <a:ext cx="20025360" cy="8610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4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drawn many interesting inferences from combining viewing activity dataset with Netflix titles. Here’s a summary of few of them:</a:t>
            </a:r>
          </a:p>
          <a:p>
            <a:pPr algn="just"/>
            <a:endParaRPr lang="en-IN" sz="4000" b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36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watches the most Netflix? Inferred from the viewing frequency of each profile.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36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Since most of us are in United States, you see that we access Netflix mostly from USA.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36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Dramas and International Movies are the most watched genre’s.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36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heatmap, we can see that most of the viewing happened during the evenings and late nights.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36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 started gaining traction after 2010. Since then, the amount of shows added are being increased   significantly overall world.</a:t>
            </a:r>
          </a:p>
          <a:p>
            <a:pPr algn="just">
              <a:lnSpc>
                <a:spcPct val="150000"/>
              </a:lnSpc>
            </a:pPr>
            <a:endParaRPr lang="en-IN" sz="3600" b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IN" sz="3600" b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37"/>
          <p:cNvGrpSpPr/>
          <p:nvPr/>
        </p:nvGrpSpPr>
        <p:grpSpPr>
          <a:xfrm>
            <a:off x="5588082" y="617089"/>
            <a:ext cx="13455181" cy="12613675"/>
            <a:chOff x="5269209" y="1230024"/>
            <a:chExt cx="3152437" cy="3286076"/>
          </a:xfrm>
        </p:grpSpPr>
        <p:sp>
          <p:nvSpPr>
            <p:cNvPr id="486" name="Google Shape;486;p37"/>
            <p:cNvSpPr/>
            <p:nvPr/>
          </p:nvSpPr>
          <p:spPr>
            <a:xfrm>
              <a:off x="5453400" y="4055300"/>
              <a:ext cx="2631000" cy="46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l" defTabSz="2438430" hangingPunct="1">
                <a:buClr>
                  <a:srgbClr val="000000"/>
                </a:buClr>
              </a:pPr>
              <a:endParaRPr sz="3733" b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87" name="Google Shape;487;p37"/>
            <p:cNvGrpSpPr/>
            <p:nvPr/>
          </p:nvGrpSpPr>
          <p:grpSpPr>
            <a:xfrm>
              <a:off x="5269209" y="1230024"/>
              <a:ext cx="3152437" cy="3141200"/>
              <a:chOff x="1102600" y="2989067"/>
              <a:chExt cx="1624800" cy="1619008"/>
            </a:xfrm>
          </p:grpSpPr>
          <p:grpSp>
            <p:nvGrpSpPr>
              <p:cNvPr id="488" name="Google Shape;488;p37"/>
              <p:cNvGrpSpPr/>
              <p:nvPr/>
            </p:nvGrpSpPr>
            <p:grpSpPr>
              <a:xfrm>
                <a:off x="1102600" y="3868525"/>
                <a:ext cx="1624800" cy="739550"/>
                <a:chOff x="1102600" y="3868525"/>
                <a:chExt cx="1624800" cy="739550"/>
              </a:xfrm>
            </p:grpSpPr>
            <p:sp>
              <p:nvSpPr>
                <p:cNvPr id="489" name="Google Shape;489;p37"/>
                <p:cNvSpPr/>
                <p:nvPr/>
              </p:nvSpPr>
              <p:spPr>
                <a:xfrm>
                  <a:off x="2182675" y="4366200"/>
                  <a:ext cx="159700" cy="2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9675" extrusionOk="0">
                      <a:moveTo>
                        <a:pt x="0" y="0"/>
                      </a:moveTo>
                      <a:lnTo>
                        <a:pt x="5574" y="9674"/>
                      </a:lnTo>
                      <a:lnTo>
                        <a:pt x="6388" y="9674"/>
                      </a:lnTo>
                      <a:lnTo>
                        <a:pt x="3253" y="1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37"/>
                <p:cNvSpPr/>
                <p:nvPr/>
              </p:nvSpPr>
              <p:spPr>
                <a:xfrm>
                  <a:off x="2350400" y="4311125"/>
                  <a:ext cx="159700" cy="2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9675" extrusionOk="0">
                      <a:moveTo>
                        <a:pt x="1" y="1"/>
                      </a:moveTo>
                      <a:lnTo>
                        <a:pt x="6066" y="9675"/>
                      </a:lnTo>
                      <a:lnTo>
                        <a:pt x="6388" y="9675"/>
                      </a:lnTo>
                      <a:lnTo>
                        <a:pt x="3270" y="15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37"/>
                <p:cNvSpPr/>
                <p:nvPr/>
              </p:nvSpPr>
              <p:spPr>
                <a:xfrm>
                  <a:off x="1398675" y="4282750"/>
                  <a:ext cx="159700" cy="2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9675" extrusionOk="0">
                      <a:moveTo>
                        <a:pt x="6387" y="1"/>
                      </a:moveTo>
                      <a:lnTo>
                        <a:pt x="3117" y="153"/>
                      </a:lnTo>
                      <a:lnTo>
                        <a:pt x="0" y="9675"/>
                      </a:lnTo>
                      <a:lnTo>
                        <a:pt x="305" y="9675"/>
                      </a:lnTo>
                      <a:lnTo>
                        <a:pt x="63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37"/>
                <p:cNvSpPr/>
                <p:nvPr/>
              </p:nvSpPr>
              <p:spPr>
                <a:xfrm>
                  <a:off x="1261000" y="4352225"/>
                  <a:ext cx="114825" cy="22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8878" extrusionOk="0">
                      <a:moveTo>
                        <a:pt x="2441" y="0"/>
                      </a:moveTo>
                      <a:lnTo>
                        <a:pt x="1" y="8878"/>
                      </a:lnTo>
                      <a:lnTo>
                        <a:pt x="441" y="8878"/>
                      </a:lnTo>
                      <a:lnTo>
                        <a:pt x="4592" y="153"/>
                      </a:lnTo>
                      <a:lnTo>
                        <a:pt x="244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37"/>
                <p:cNvSpPr/>
                <p:nvPr/>
              </p:nvSpPr>
              <p:spPr>
                <a:xfrm>
                  <a:off x="1102600" y="3944325"/>
                  <a:ext cx="1381250" cy="45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50" h="18367" extrusionOk="0">
                      <a:moveTo>
                        <a:pt x="55249" y="1"/>
                      </a:moveTo>
                      <a:lnTo>
                        <a:pt x="0" y="1458"/>
                      </a:lnTo>
                      <a:lnTo>
                        <a:pt x="7116" y="17333"/>
                      </a:lnTo>
                      <a:lnTo>
                        <a:pt x="49455" y="18366"/>
                      </a:lnTo>
                      <a:lnTo>
                        <a:pt x="5524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37"/>
                <p:cNvSpPr/>
                <p:nvPr/>
              </p:nvSpPr>
              <p:spPr>
                <a:xfrm>
                  <a:off x="1102600" y="3868525"/>
                  <a:ext cx="1624800" cy="53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92" h="21399" extrusionOk="0">
                      <a:moveTo>
                        <a:pt x="13080" y="0"/>
                      </a:moveTo>
                      <a:lnTo>
                        <a:pt x="0" y="4490"/>
                      </a:lnTo>
                      <a:lnTo>
                        <a:pt x="55249" y="3033"/>
                      </a:lnTo>
                      <a:lnTo>
                        <a:pt x="55249" y="3033"/>
                      </a:lnTo>
                      <a:lnTo>
                        <a:pt x="49455" y="21398"/>
                      </a:lnTo>
                      <a:lnTo>
                        <a:pt x="49455" y="21398"/>
                      </a:lnTo>
                      <a:lnTo>
                        <a:pt x="53911" y="18959"/>
                      </a:lnTo>
                      <a:lnTo>
                        <a:pt x="649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37"/>
                <p:cNvSpPr/>
                <p:nvPr/>
              </p:nvSpPr>
              <p:spPr>
                <a:xfrm>
                  <a:off x="1169100" y="3988800"/>
                  <a:ext cx="1257150" cy="16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6" h="6761" extrusionOk="0">
                      <a:moveTo>
                        <a:pt x="50285" y="1"/>
                      </a:moveTo>
                      <a:lnTo>
                        <a:pt x="0" y="729"/>
                      </a:lnTo>
                      <a:lnTo>
                        <a:pt x="3406" y="6761"/>
                      </a:lnTo>
                      <a:lnTo>
                        <a:pt x="47947" y="6761"/>
                      </a:lnTo>
                      <a:lnTo>
                        <a:pt x="502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37"/>
                <p:cNvSpPr/>
                <p:nvPr/>
              </p:nvSpPr>
              <p:spPr>
                <a:xfrm>
                  <a:off x="1254225" y="3988800"/>
                  <a:ext cx="1172025" cy="16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1" h="6761" extrusionOk="0">
                      <a:moveTo>
                        <a:pt x="46880" y="1"/>
                      </a:moveTo>
                      <a:lnTo>
                        <a:pt x="43915" y="6168"/>
                      </a:lnTo>
                      <a:lnTo>
                        <a:pt x="1" y="6761"/>
                      </a:lnTo>
                      <a:lnTo>
                        <a:pt x="44542" y="6761"/>
                      </a:lnTo>
                      <a:lnTo>
                        <a:pt x="468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37"/>
                <p:cNvSpPr/>
                <p:nvPr/>
              </p:nvSpPr>
              <p:spPr>
                <a:xfrm>
                  <a:off x="1269900" y="4176025"/>
                  <a:ext cx="1086875" cy="1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5" h="6269" extrusionOk="0">
                      <a:moveTo>
                        <a:pt x="43475" y="0"/>
                      </a:moveTo>
                      <a:lnTo>
                        <a:pt x="1" y="661"/>
                      </a:lnTo>
                      <a:lnTo>
                        <a:pt x="2949" y="6269"/>
                      </a:lnTo>
                      <a:lnTo>
                        <a:pt x="41442" y="6269"/>
                      </a:lnTo>
                      <a:lnTo>
                        <a:pt x="434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37"/>
                <p:cNvSpPr/>
                <p:nvPr/>
              </p:nvSpPr>
              <p:spPr>
                <a:xfrm>
                  <a:off x="1343600" y="4176025"/>
                  <a:ext cx="1013175" cy="1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7" h="6269" extrusionOk="0">
                      <a:moveTo>
                        <a:pt x="40527" y="0"/>
                      </a:moveTo>
                      <a:lnTo>
                        <a:pt x="37968" y="5710"/>
                      </a:lnTo>
                      <a:lnTo>
                        <a:pt x="1" y="6269"/>
                      </a:lnTo>
                      <a:lnTo>
                        <a:pt x="38494" y="6269"/>
                      </a:lnTo>
                      <a:lnTo>
                        <a:pt x="405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37"/>
                <p:cNvSpPr/>
                <p:nvPr/>
              </p:nvSpPr>
              <p:spPr>
                <a:xfrm>
                  <a:off x="1712100" y="4184075"/>
                  <a:ext cx="128350" cy="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1085" extrusionOk="0">
                      <a:moveTo>
                        <a:pt x="5134" y="0"/>
                      </a:moveTo>
                      <a:lnTo>
                        <a:pt x="0" y="68"/>
                      </a:lnTo>
                      <a:cubicBezTo>
                        <a:pt x="424" y="661"/>
                        <a:pt x="1407" y="1084"/>
                        <a:pt x="2542" y="1084"/>
                      </a:cubicBezTo>
                      <a:cubicBezTo>
                        <a:pt x="3728" y="1084"/>
                        <a:pt x="4744" y="627"/>
                        <a:pt x="5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37"/>
                <p:cNvSpPr/>
                <p:nvPr/>
              </p:nvSpPr>
              <p:spPr>
                <a:xfrm>
                  <a:off x="1696850" y="3997275"/>
                  <a:ext cx="128375" cy="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" h="1085" extrusionOk="0">
                      <a:moveTo>
                        <a:pt x="5134" y="1"/>
                      </a:moveTo>
                      <a:lnTo>
                        <a:pt x="1" y="85"/>
                      </a:lnTo>
                      <a:cubicBezTo>
                        <a:pt x="424" y="678"/>
                        <a:pt x="1390" y="1085"/>
                        <a:pt x="2542" y="1085"/>
                      </a:cubicBezTo>
                      <a:cubicBezTo>
                        <a:pt x="3728" y="1085"/>
                        <a:pt x="4727" y="628"/>
                        <a:pt x="51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1" name="Google Shape;501;p37"/>
              <p:cNvGrpSpPr/>
              <p:nvPr/>
            </p:nvGrpSpPr>
            <p:grpSpPr>
              <a:xfrm>
                <a:off x="1393163" y="2989067"/>
                <a:ext cx="1043675" cy="944150"/>
                <a:chOff x="5024750" y="3020125"/>
                <a:chExt cx="1043675" cy="944150"/>
              </a:xfrm>
            </p:grpSpPr>
            <p:sp>
              <p:nvSpPr>
                <p:cNvPr id="502" name="Google Shape;502;p37"/>
                <p:cNvSpPr/>
                <p:nvPr/>
              </p:nvSpPr>
              <p:spPr>
                <a:xfrm>
                  <a:off x="5024750" y="3330175"/>
                  <a:ext cx="981425" cy="6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" h="25364" extrusionOk="0">
                      <a:moveTo>
                        <a:pt x="39256" y="1"/>
                      </a:moveTo>
                      <a:lnTo>
                        <a:pt x="1" y="2034"/>
                      </a:lnTo>
                      <a:lnTo>
                        <a:pt x="3389" y="25363"/>
                      </a:lnTo>
                      <a:lnTo>
                        <a:pt x="34783" y="25363"/>
                      </a:lnTo>
                      <a:lnTo>
                        <a:pt x="39256" y="1"/>
                      </a:lnTo>
                      <a:close/>
                    </a:path>
                  </a:pathLst>
                </a:custGeom>
                <a:solidFill>
                  <a:srgbClr val="901D1D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37"/>
                <p:cNvSpPr/>
                <p:nvPr/>
              </p:nvSpPr>
              <p:spPr>
                <a:xfrm>
                  <a:off x="5024750" y="3303075"/>
                  <a:ext cx="1043675" cy="66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47" h="26448" extrusionOk="0">
                      <a:moveTo>
                        <a:pt x="41747" y="0"/>
                      </a:moveTo>
                      <a:lnTo>
                        <a:pt x="1780" y="1085"/>
                      </a:lnTo>
                      <a:lnTo>
                        <a:pt x="1" y="3118"/>
                      </a:lnTo>
                      <a:lnTo>
                        <a:pt x="39256" y="1085"/>
                      </a:lnTo>
                      <a:lnTo>
                        <a:pt x="34783" y="26447"/>
                      </a:lnTo>
                      <a:lnTo>
                        <a:pt x="38257" y="24617"/>
                      </a:lnTo>
                      <a:lnTo>
                        <a:pt x="41747" y="0"/>
                      </a:lnTo>
                      <a:close/>
                    </a:path>
                  </a:pathLst>
                </a:custGeom>
                <a:solidFill>
                  <a:srgbClr val="75111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37"/>
                <p:cNvSpPr/>
                <p:nvPr/>
              </p:nvSpPr>
              <p:spPr>
                <a:xfrm>
                  <a:off x="5343700" y="3049775"/>
                  <a:ext cx="356650" cy="28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6" h="11234" extrusionOk="0">
                      <a:moveTo>
                        <a:pt x="0" y="1"/>
                      </a:moveTo>
                      <a:lnTo>
                        <a:pt x="5134" y="9607"/>
                      </a:lnTo>
                      <a:cubicBezTo>
                        <a:pt x="4575" y="9963"/>
                        <a:pt x="4253" y="10573"/>
                        <a:pt x="4236" y="11234"/>
                      </a:cubicBezTo>
                      <a:lnTo>
                        <a:pt x="9115" y="11234"/>
                      </a:lnTo>
                      <a:cubicBezTo>
                        <a:pt x="9098" y="10539"/>
                        <a:pt x="8743" y="9912"/>
                        <a:pt x="8167" y="9556"/>
                      </a:cubicBezTo>
                      <a:lnTo>
                        <a:pt x="14266" y="1898"/>
                      </a:lnTo>
                      <a:lnTo>
                        <a:pt x="7319" y="9200"/>
                      </a:lnTo>
                      <a:cubicBezTo>
                        <a:pt x="7138" y="9159"/>
                        <a:pt x="6968" y="9128"/>
                        <a:pt x="6791" y="9128"/>
                      </a:cubicBezTo>
                      <a:cubicBezTo>
                        <a:pt x="6753" y="9128"/>
                        <a:pt x="6715" y="9130"/>
                        <a:pt x="6676" y="9133"/>
                      </a:cubicBezTo>
                      <a:cubicBezTo>
                        <a:pt x="6405" y="9133"/>
                        <a:pt x="6133" y="9167"/>
                        <a:pt x="5879" y="923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37"/>
                <p:cNvSpPr/>
                <p:nvPr/>
              </p:nvSpPr>
              <p:spPr>
                <a:xfrm>
                  <a:off x="5695675" y="3079300"/>
                  <a:ext cx="27975" cy="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943" extrusionOk="0">
                      <a:moveTo>
                        <a:pt x="300" y="0"/>
                      </a:moveTo>
                      <a:cubicBezTo>
                        <a:pt x="243" y="0"/>
                        <a:pt x="193" y="13"/>
                        <a:pt x="153" y="40"/>
                      </a:cubicBezTo>
                      <a:cubicBezTo>
                        <a:pt x="0" y="141"/>
                        <a:pt x="51" y="429"/>
                        <a:pt x="272" y="666"/>
                      </a:cubicBezTo>
                      <a:cubicBezTo>
                        <a:pt x="447" y="842"/>
                        <a:pt x="659" y="943"/>
                        <a:pt x="819" y="943"/>
                      </a:cubicBezTo>
                      <a:cubicBezTo>
                        <a:pt x="876" y="943"/>
                        <a:pt x="926" y="930"/>
                        <a:pt x="966" y="904"/>
                      </a:cubicBezTo>
                      <a:cubicBezTo>
                        <a:pt x="1119" y="785"/>
                        <a:pt x="1051" y="514"/>
                        <a:pt x="831" y="277"/>
                      </a:cubicBezTo>
                      <a:cubicBezTo>
                        <a:pt x="668" y="102"/>
                        <a:pt x="45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37"/>
                <p:cNvSpPr/>
                <p:nvPr/>
              </p:nvSpPr>
              <p:spPr>
                <a:xfrm>
                  <a:off x="5317425" y="3020125"/>
                  <a:ext cx="33075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1475" extrusionOk="0">
                      <a:moveTo>
                        <a:pt x="908" y="1"/>
                      </a:moveTo>
                      <a:cubicBezTo>
                        <a:pt x="669" y="1"/>
                        <a:pt x="380" y="223"/>
                        <a:pt x="204" y="560"/>
                      </a:cubicBezTo>
                      <a:cubicBezTo>
                        <a:pt x="1" y="967"/>
                        <a:pt x="52" y="1356"/>
                        <a:pt x="306" y="1458"/>
                      </a:cubicBezTo>
                      <a:cubicBezTo>
                        <a:pt x="341" y="1469"/>
                        <a:pt x="377" y="1475"/>
                        <a:pt x="415" y="1475"/>
                      </a:cubicBezTo>
                      <a:cubicBezTo>
                        <a:pt x="654" y="1475"/>
                        <a:pt x="944" y="1252"/>
                        <a:pt x="1119" y="916"/>
                      </a:cubicBezTo>
                      <a:cubicBezTo>
                        <a:pt x="1322" y="509"/>
                        <a:pt x="1272" y="119"/>
                        <a:pt x="1017" y="18"/>
                      </a:cubicBezTo>
                      <a:cubicBezTo>
                        <a:pt x="983" y="6"/>
                        <a:pt x="946" y="1"/>
                        <a:pt x="9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37"/>
                <p:cNvSpPr/>
                <p:nvPr/>
              </p:nvSpPr>
              <p:spPr>
                <a:xfrm>
                  <a:off x="5794775" y="3378450"/>
                  <a:ext cx="155475" cy="55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" h="22026" extrusionOk="0">
                      <a:moveTo>
                        <a:pt x="6219" y="1"/>
                      </a:moveTo>
                      <a:lnTo>
                        <a:pt x="1187" y="306"/>
                      </a:lnTo>
                      <a:lnTo>
                        <a:pt x="1" y="22026"/>
                      </a:lnTo>
                      <a:lnTo>
                        <a:pt x="2983" y="22026"/>
                      </a:lnTo>
                      <a:lnTo>
                        <a:pt x="62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37"/>
                <p:cNvSpPr/>
                <p:nvPr/>
              </p:nvSpPr>
              <p:spPr>
                <a:xfrm>
                  <a:off x="5843925" y="3425900"/>
                  <a:ext cx="32625" cy="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1289" extrusionOk="0">
                      <a:moveTo>
                        <a:pt x="0" y="1"/>
                      </a:moveTo>
                      <a:lnTo>
                        <a:pt x="0" y="1288"/>
                      </a:lnTo>
                      <a:lnTo>
                        <a:pt x="1051" y="1288"/>
                      </a:lnTo>
                      <a:lnTo>
                        <a:pt x="13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37"/>
                <p:cNvSpPr/>
                <p:nvPr/>
              </p:nvSpPr>
              <p:spPr>
                <a:xfrm>
                  <a:off x="5887975" y="3425900"/>
                  <a:ext cx="32625" cy="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1289" extrusionOk="0">
                      <a:moveTo>
                        <a:pt x="0" y="1"/>
                      </a:moveTo>
                      <a:lnTo>
                        <a:pt x="0" y="1288"/>
                      </a:lnTo>
                      <a:lnTo>
                        <a:pt x="1051" y="1288"/>
                      </a:lnTo>
                      <a:lnTo>
                        <a:pt x="13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37"/>
                <p:cNvSpPr/>
                <p:nvPr/>
              </p:nvSpPr>
              <p:spPr>
                <a:xfrm>
                  <a:off x="5838000" y="3475025"/>
                  <a:ext cx="33050" cy="3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" h="1306" extrusionOk="0">
                      <a:moveTo>
                        <a:pt x="0" y="1"/>
                      </a:moveTo>
                      <a:lnTo>
                        <a:pt x="0" y="1305"/>
                      </a:lnTo>
                      <a:lnTo>
                        <a:pt x="1067" y="1305"/>
                      </a:lnTo>
                      <a:lnTo>
                        <a:pt x="13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37"/>
                <p:cNvSpPr/>
                <p:nvPr/>
              </p:nvSpPr>
              <p:spPr>
                <a:xfrm>
                  <a:off x="5882475" y="3475025"/>
                  <a:ext cx="32625" cy="3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1306" extrusionOk="0">
                      <a:moveTo>
                        <a:pt x="0" y="1"/>
                      </a:moveTo>
                      <a:lnTo>
                        <a:pt x="0" y="1305"/>
                      </a:lnTo>
                      <a:lnTo>
                        <a:pt x="1050" y="1305"/>
                      </a:lnTo>
                      <a:lnTo>
                        <a:pt x="13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37"/>
                <p:cNvSpPr/>
                <p:nvPr/>
              </p:nvSpPr>
              <p:spPr>
                <a:xfrm>
                  <a:off x="5834175" y="3528400"/>
                  <a:ext cx="32650" cy="3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" h="1306" extrusionOk="0">
                      <a:moveTo>
                        <a:pt x="1" y="1"/>
                      </a:moveTo>
                      <a:lnTo>
                        <a:pt x="1" y="1305"/>
                      </a:lnTo>
                      <a:lnTo>
                        <a:pt x="1051" y="1305"/>
                      </a:lnTo>
                      <a:lnTo>
                        <a:pt x="13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37"/>
                <p:cNvSpPr/>
                <p:nvPr/>
              </p:nvSpPr>
              <p:spPr>
                <a:xfrm>
                  <a:off x="5878225" y="3528400"/>
                  <a:ext cx="32650" cy="3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" h="1306" extrusionOk="0">
                      <a:moveTo>
                        <a:pt x="1" y="1"/>
                      </a:moveTo>
                      <a:lnTo>
                        <a:pt x="1" y="1305"/>
                      </a:lnTo>
                      <a:lnTo>
                        <a:pt x="1051" y="1305"/>
                      </a:lnTo>
                      <a:lnTo>
                        <a:pt x="13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37"/>
                <p:cNvSpPr/>
                <p:nvPr/>
              </p:nvSpPr>
              <p:spPr>
                <a:xfrm>
                  <a:off x="5828250" y="3583875"/>
                  <a:ext cx="32625" cy="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1289" extrusionOk="0">
                      <a:moveTo>
                        <a:pt x="0" y="1"/>
                      </a:moveTo>
                      <a:lnTo>
                        <a:pt x="0" y="1289"/>
                      </a:lnTo>
                      <a:lnTo>
                        <a:pt x="1051" y="1289"/>
                      </a:lnTo>
                      <a:lnTo>
                        <a:pt x="13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37"/>
                <p:cNvSpPr/>
                <p:nvPr/>
              </p:nvSpPr>
              <p:spPr>
                <a:xfrm>
                  <a:off x="5872300" y="3583875"/>
                  <a:ext cx="32625" cy="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1289" extrusionOk="0">
                      <a:moveTo>
                        <a:pt x="0" y="1"/>
                      </a:moveTo>
                      <a:lnTo>
                        <a:pt x="0" y="1289"/>
                      </a:lnTo>
                      <a:lnTo>
                        <a:pt x="1068" y="1289"/>
                      </a:lnTo>
                      <a:lnTo>
                        <a:pt x="13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37"/>
                <p:cNvSpPr/>
                <p:nvPr/>
              </p:nvSpPr>
              <p:spPr>
                <a:xfrm>
                  <a:off x="5810450" y="3704175"/>
                  <a:ext cx="70350" cy="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4" h="2424" extrusionOk="0">
                      <a:moveTo>
                        <a:pt x="1610" y="1"/>
                      </a:moveTo>
                      <a:cubicBezTo>
                        <a:pt x="543" y="1"/>
                        <a:pt x="1" y="1305"/>
                        <a:pt x="746" y="2068"/>
                      </a:cubicBezTo>
                      <a:cubicBezTo>
                        <a:pt x="992" y="2314"/>
                        <a:pt x="1295" y="2424"/>
                        <a:pt x="1591" y="2424"/>
                      </a:cubicBezTo>
                      <a:cubicBezTo>
                        <a:pt x="2215" y="2424"/>
                        <a:pt x="2813" y="1938"/>
                        <a:pt x="2813" y="1203"/>
                      </a:cubicBezTo>
                      <a:cubicBezTo>
                        <a:pt x="2813" y="543"/>
                        <a:pt x="2271" y="1"/>
                        <a:pt x="16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37"/>
                <p:cNvSpPr/>
                <p:nvPr/>
              </p:nvSpPr>
              <p:spPr>
                <a:xfrm>
                  <a:off x="5810875" y="3702050"/>
                  <a:ext cx="66100" cy="5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252" extrusionOk="0">
                      <a:moveTo>
                        <a:pt x="1509" y="1"/>
                      </a:moveTo>
                      <a:cubicBezTo>
                        <a:pt x="509" y="1"/>
                        <a:pt x="1" y="1204"/>
                        <a:pt x="712" y="1915"/>
                      </a:cubicBezTo>
                      <a:cubicBezTo>
                        <a:pt x="945" y="2148"/>
                        <a:pt x="1229" y="2252"/>
                        <a:pt x="1508" y="2252"/>
                      </a:cubicBezTo>
                      <a:cubicBezTo>
                        <a:pt x="2083" y="2252"/>
                        <a:pt x="2632" y="1809"/>
                        <a:pt x="2644" y="1136"/>
                      </a:cubicBezTo>
                      <a:cubicBezTo>
                        <a:pt x="2644" y="509"/>
                        <a:pt x="2135" y="1"/>
                        <a:pt x="15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37"/>
                <p:cNvSpPr/>
                <p:nvPr/>
              </p:nvSpPr>
              <p:spPr>
                <a:xfrm>
                  <a:off x="5843925" y="3695700"/>
                  <a:ext cx="10600" cy="3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1424" extrusionOk="0">
                      <a:moveTo>
                        <a:pt x="0" y="1"/>
                      </a:moveTo>
                      <a:lnTo>
                        <a:pt x="102" y="1424"/>
                      </a:lnTo>
                      <a:lnTo>
                        <a:pt x="271" y="14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37"/>
                <p:cNvSpPr/>
                <p:nvPr/>
              </p:nvSpPr>
              <p:spPr>
                <a:xfrm>
                  <a:off x="5826975" y="3709675"/>
                  <a:ext cx="8075" cy="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06" extrusionOk="0">
                      <a:moveTo>
                        <a:pt x="85" y="1"/>
                      </a:moveTo>
                      <a:lnTo>
                        <a:pt x="1" y="119"/>
                      </a:lnTo>
                      <a:lnTo>
                        <a:pt x="272" y="306"/>
                      </a:lnTo>
                      <a:lnTo>
                        <a:pt x="322" y="22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37"/>
                <p:cNvSpPr/>
                <p:nvPr/>
              </p:nvSpPr>
              <p:spPr>
                <a:xfrm>
                  <a:off x="5820625" y="3725350"/>
                  <a:ext cx="10200" cy="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154" extrusionOk="0">
                      <a:moveTo>
                        <a:pt x="0" y="1"/>
                      </a:moveTo>
                      <a:lnTo>
                        <a:pt x="0" y="153"/>
                      </a:lnTo>
                      <a:lnTo>
                        <a:pt x="407" y="153"/>
                      </a:lnTo>
                      <a:lnTo>
                        <a:pt x="407" y="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37"/>
                <p:cNvSpPr/>
                <p:nvPr/>
              </p:nvSpPr>
              <p:spPr>
                <a:xfrm>
                  <a:off x="5826975" y="3741875"/>
                  <a:ext cx="80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74" extrusionOk="0">
                      <a:moveTo>
                        <a:pt x="204" y="0"/>
                      </a:moveTo>
                      <a:lnTo>
                        <a:pt x="1" y="238"/>
                      </a:lnTo>
                      <a:lnTo>
                        <a:pt x="119" y="373"/>
                      </a:lnTo>
                      <a:lnTo>
                        <a:pt x="322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37"/>
                <p:cNvSpPr/>
                <p:nvPr/>
              </p:nvSpPr>
              <p:spPr>
                <a:xfrm>
                  <a:off x="5860450" y="3706725"/>
                  <a:ext cx="6800" cy="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340" extrusionOk="0">
                      <a:moveTo>
                        <a:pt x="152" y="0"/>
                      </a:moveTo>
                      <a:lnTo>
                        <a:pt x="0" y="271"/>
                      </a:lnTo>
                      <a:lnTo>
                        <a:pt x="68" y="339"/>
                      </a:lnTo>
                      <a:lnTo>
                        <a:pt x="271" y="102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37"/>
                <p:cNvSpPr/>
                <p:nvPr/>
              </p:nvSpPr>
              <p:spPr>
                <a:xfrm>
                  <a:off x="5845200" y="3747800"/>
                  <a:ext cx="4675" cy="1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425" extrusionOk="0">
                      <a:moveTo>
                        <a:pt x="85" y="1"/>
                      </a:moveTo>
                      <a:lnTo>
                        <a:pt x="0" y="424"/>
                      </a:lnTo>
                      <a:lnTo>
                        <a:pt x="186" y="424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37"/>
                <p:cNvSpPr/>
                <p:nvPr/>
              </p:nvSpPr>
              <p:spPr>
                <a:xfrm>
                  <a:off x="5866800" y="3727475"/>
                  <a:ext cx="10175" cy="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" h="153" extrusionOk="0">
                      <a:moveTo>
                        <a:pt x="407" y="0"/>
                      </a:moveTo>
                      <a:lnTo>
                        <a:pt x="0" y="68"/>
                      </a:lnTo>
                      <a:lnTo>
                        <a:pt x="0" y="153"/>
                      </a:lnTo>
                      <a:lnTo>
                        <a:pt x="407" y="153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37"/>
                <p:cNvSpPr/>
                <p:nvPr/>
              </p:nvSpPr>
              <p:spPr>
                <a:xfrm>
                  <a:off x="5862550" y="3744000"/>
                  <a:ext cx="8075" cy="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56" extrusionOk="0">
                      <a:moveTo>
                        <a:pt x="102" y="0"/>
                      </a:moveTo>
                      <a:lnTo>
                        <a:pt x="1" y="68"/>
                      </a:lnTo>
                      <a:lnTo>
                        <a:pt x="204" y="356"/>
                      </a:lnTo>
                      <a:lnTo>
                        <a:pt x="323" y="237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37"/>
                <p:cNvSpPr/>
                <p:nvPr/>
              </p:nvSpPr>
              <p:spPr>
                <a:xfrm>
                  <a:off x="5826975" y="3780850"/>
                  <a:ext cx="36450" cy="3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1458" extrusionOk="0">
                      <a:moveTo>
                        <a:pt x="729" y="0"/>
                      </a:moveTo>
                      <a:cubicBezTo>
                        <a:pt x="322" y="0"/>
                        <a:pt x="1" y="322"/>
                        <a:pt x="1" y="729"/>
                      </a:cubicBezTo>
                      <a:cubicBezTo>
                        <a:pt x="1" y="1135"/>
                        <a:pt x="322" y="1457"/>
                        <a:pt x="729" y="1457"/>
                      </a:cubicBezTo>
                      <a:cubicBezTo>
                        <a:pt x="1119" y="1457"/>
                        <a:pt x="1458" y="1135"/>
                        <a:pt x="1458" y="729"/>
                      </a:cubicBezTo>
                      <a:cubicBezTo>
                        <a:pt x="1458" y="322"/>
                        <a:pt x="1119" y="0"/>
                        <a:pt x="7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37"/>
                <p:cNvSpPr/>
                <p:nvPr/>
              </p:nvSpPr>
              <p:spPr>
                <a:xfrm>
                  <a:off x="5821050" y="3779575"/>
                  <a:ext cx="39825" cy="3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1367" extrusionOk="0">
                      <a:moveTo>
                        <a:pt x="915" y="0"/>
                      </a:moveTo>
                      <a:cubicBezTo>
                        <a:pt x="305" y="0"/>
                        <a:pt x="0" y="729"/>
                        <a:pt x="424" y="1169"/>
                      </a:cubicBezTo>
                      <a:cubicBezTo>
                        <a:pt x="565" y="1305"/>
                        <a:pt x="736" y="1366"/>
                        <a:pt x="903" y="1366"/>
                      </a:cubicBezTo>
                      <a:cubicBezTo>
                        <a:pt x="1257" y="1366"/>
                        <a:pt x="1593" y="1092"/>
                        <a:pt x="1593" y="678"/>
                      </a:cubicBezTo>
                      <a:cubicBezTo>
                        <a:pt x="1593" y="305"/>
                        <a:pt x="1288" y="0"/>
                        <a:pt x="9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37"/>
                <p:cNvSpPr/>
                <p:nvPr/>
              </p:nvSpPr>
              <p:spPr>
                <a:xfrm>
                  <a:off x="5830800" y="3784225"/>
                  <a:ext cx="4675" cy="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88" extrusionOk="0">
                      <a:moveTo>
                        <a:pt x="51" y="1"/>
                      </a:moveTo>
                      <a:lnTo>
                        <a:pt x="0" y="68"/>
                      </a:lnTo>
                      <a:lnTo>
                        <a:pt x="153" y="187"/>
                      </a:lnTo>
                      <a:lnTo>
                        <a:pt x="186" y="136"/>
                      </a:lnTo>
                      <a:lnTo>
                        <a:pt x="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37"/>
                <p:cNvSpPr/>
                <p:nvPr/>
              </p:nvSpPr>
              <p:spPr>
                <a:xfrm>
                  <a:off x="5826975" y="3793550"/>
                  <a:ext cx="5950" cy="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103" extrusionOk="0">
                      <a:moveTo>
                        <a:pt x="1" y="0"/>
                      </a:moveTo>
                      <a:lnTo>
                        <a:pt x="1" y="102"/>
                      </a:lnTo>
                      <a:lnTo>
                        <a:pt x="238" y="102"/>
                      </a:lnTo>
                      <a:lnTo>
                        <a:pt x="238" y="5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37"/>
                <p:cNvSpPr/>
                <p:nvPr/>
              </p:nvSpPr>
              <p:spPr>
                <a:xfrm>
                  <a:off x="5830800" y="3803725"/>
                  <a:ext cx="4675" cy="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221" extrusionOk="0">
                      <a:moveTo>
                        <a:pt x="119" y="0"/>
                      </a:moveTo>
                      <a:lnTo>
                        <a:pt x="0" y="153"/>
                      </a:lnTo>
                      <a:lnTo>
                        <a:pt x="68" y="220"/>
                      </a:lnTo>
                      <a:lnTo>
                        <a:pt x="186" y="34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37"/>
                <p:cNvSpPr/>
                <p:nvPr/>
              </p:nvSpPr>
              <p:spPr>
                <a:xfrm>
                  <a:off x="5850700" y="3782525"/>
                  <a:ext cx="4250" cy="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05" extrusionOk="0">
                      <a:moveTo>
                        <a:pt x="102" y="1"/>
                      </a:moveTo>
                      <a:lnTo>
                        <a:pt x="0" y="153"/>
                      </a:lnTo>
                      <a:lnTo>
                        <a:pt x="51" y="204"/>
                      </a:lnTo>
                      <a:lnTo>
                        <a:pt x="170" y="52"/>
                      </a:lnTo>
                      <a:lnTo>
                        <a:pt x="1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37"/>
                <p:cNvSpPr/>
                <p:nvPr/>
              </p:nvSpPr>
              <p:spPr>
                <a:xfrm>
                  <a:off x="5841375" y="3807100"/>
                  <a:ext cx="3425" cy="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255" extrusionOk="0">
                      <a:moveTo>
                        <a:pt x="51" y="1"/>
                      </a:moveTo>
                      <a:lnTo>
                        <a:pt x="1" y="255"/>
                      </a:lnTo>
                      <a:lnTo>
                        <a:pt x="136" y="255"/>
                      </a:lnTo>
                      <a:lnTo>
                        <a:pt x="1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37"/>
                <p:cNvSpPr/>
                <p:nvPr/>
              </p:nvSpPr>
              <p:spPr>
                <a:xfrm>
                  <a:off x="5841375" y="3780425"/>
                  <a:ext cx="3425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323" extrusionOk="0">
                      <a:moveTo>
                        <a:pt x="1" y="0"/>
                      </a:moveTo>
                      <a:lnTo>
                        <a:pt x="51" y="322"/>
                      </a:lnTo>
                      <a:lnTo>
                        <a:pt x="102" y="32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37"/>
                <p:cNvSpPr/>
                <p:nvPr/>
              </p:nvSpPr>
              <p:spPr>
                <a:xfrm>
                  <a:off x="5854500" y="3794825"/>
                  <a:ext cx="6375" cy="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85" extrusionOk="0">
                      <a:moveTo>
                        <a:pt x="255" y="0"/>
                      </a:moveTo>
                      <a:lnTo>
                        <a:pt x="1" y="51"/>
                      </a:lnTo>
                      <a:lnTo>
                        <a:pt x="1" y="85"/>
                      </a:lnTo>
                      <a:lnTo>
                        <a:pt x="255" y="85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37"/>
                <p:cNvSpPr/>
                <p:nvPr/>
              </p:nvSpPr>
              <p:spPr>
                <a:xfrm>
                  <a:off x="5851975" y="3804975"/>
                  <a:ext cx="51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222" extrusionOk="0">
                      <a:moveTo>
                        <a:pt x="68" y="1"/>
                      </a:moveTo>
                      <a:lnTo>
                        <a:pt x="0" y="35"/>
                      </a:lnTo>
                      <a:lnTo>
                        <a:pt x="136" y="221"/>
                      </a:lnTo>
                      <a:lnTo>
                        <a:pt x="203" y="136"/>
                      </a:ln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37"/>
                <p:cNvSpPr/>
                <p:nvPr/>
              </p:nvSpPr>
              <p:spPr>
                <a:xfrm>
                  <a:off x="5828250" y="3840575"/>
                  <a:ext cx="271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2017" extrusionOk="0">
                      <a:moveTo>
                        <a:pt x="34" y="0"/>
                      </a:moveTo>
                      <a:lnTo>
                        <a:pt x="0" y="1864"/>
                      </a:lnTo>
                      <a:lnTo>
                        <a:pt x="831" y="2016"/>
                      </a:lnTo>
                      <a:lnTo>
                        <a:pt x="1085" y="68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243800" tIns="243800" rIns="243800" bIns="243800" anchor="ctr" anchorCtr="0">
                  <a:noAutofit/>
                </a:bodyPr>
                <a:lstStyle/>
                <a:p>
                  <a:pPr algn="l" defTabSz="2438430" hangingPunct="1">
                    <a:buClr>
                      <a:srgbClr val="000000"/>
                    </a:buClr>
                  </a:pPr>
                  <a:endParaRPr sz="3733" b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37" name="Google Shape;537;p37"/>
          <p:cNvSpPr/>
          <p:nvPr/>
        </p:nvSpPr>
        <p:spPr>
          <a:xfrm>
            <a:off x="8258483" y="3260765"/>
            <a:ext cx="6284506" cy="4014826"/>
          </a:xfrm>
          <a:custGeom>
            <a:avLst/>
            <a:gdLst/>
            <a:ahLst/>
            <a:cxnLst/>
            <a:rect l="l" t="t" r="r" b="b"/>
            <a:pathLst>
              <a:path w="58912" h="44468" extrusionOk="0">
                <a:moveTo>
                  <a:pt x="0" y="3500"/>
                </a:moveTo>
                <a:lnTo>
                  <a:pt x="5583" y="43671"/>
                </a:lnTo>
                <a:lnTo>
                  <a:pt x="56619" y="44468"/>
                </a:lnTo>
                <a:lnTo>
                  <a:pt x="589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38" name="Google Shape;538;p37"/>
          <p:cNvSpPr txBox="1"/>
          <p:nvPr/>
        </p:nvSpPr>
        <p:spPr>
          <a:xfrm>
            <a:off x="7974068" y="11739127"/>
            <a:ext cx="8000000" cy="180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defTabSz="2438430" hangingPunct="1">
              <a:buClr>
                <a:srgbClr val="000000"/>
              </a:buClr>
            </a:pPr>
            <a:r>
              <a:rPr lang="en" sz="4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Do you have any questions?</a:t>
            </a:r>
            <a:endParaRPr sz="4000" b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defTabSz="2438430" hangingPunct="1">
              <a:buClr>
                <a:srgbClr val="000000"/>
              </a:buClr>
            </a:pPr>
            <a:endParaRPr sz="4267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" name="Picture 58" descr="Logo&#10;&#10;Description automatically generated">
            <a:extLst>
              <a:ext uri="{FF2B5EF4-FFF2-40B4-BE49-F238E27FC236}">
                <a16:creationId xmlns:a16="http://schemas.microsoft.com/office/drawing/2014/main" id="{E3107E14-E1CD-324F-A19F-FB1B49323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039" y="3781573"/>
            <a:ext cx="5346570" cy="30074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2F2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/>
          <p:nvPr/>
        </p:nvSpPr>
        <p:spPr>
          <a:xfrm rot="5400000">
            <a:off x="4367333" y="2214547"/>
            <a:ext cx="1248000" cy="5800800"/>
          </a:xfrm>
          <a:prstGeom prst="trapezoid">
            <a:avLst>
              <a:gd name="adj" fmla="val 182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29"/>
          <p:cNvSpPr/>
          <p:nvPr/>
        </p:nvSpPr>
        <p:spPr>
          <a:xfrm rot="-5400000">
            <a:off x="11494800" y="2287432"/>
            <a:ext cx="1626400" cy="6032800"/>
          </a:xfrm>
          <a:prstGeom prst="trapezoid">
            <a:avLst>
              <a:gd name="adj" fmla="val 1149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 rot="5400000">
            <a:off x="18926064" y="2056965"/>
            <a:ext cx="1657600" cy="6525600"/>
          </a:xfrm>
          <a:prstGeom prst="trapezoid">
            <a:avLst>
              <a:gd name="adj" fmla="val 912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/>
          <p:nvPr/>
        </p:nvSpPr>
        <p:spPr>
          <a:xfrm rot="5400000">
            <a:off x="19109058" y="6899251"/>
            <a:ext cx="1579200" cy="6238011"/>
          </a:xfrm>
          <a:prstGeom prst="trapezoid">
            <a:avLst>
              <a:gd name="adj" fmla="val 801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/>
          <p:nvPr/>
        </p:nvSpPr>
        <p:spPr>
          <a:xfrm rot="-5400000">
            <a:off x="3938667" y="6388165"/>
            <a:ext cx="1718400" cy="7368800"/>
          </a:xfrm>
          <a:prstGeom prst="trapezoid">
            <a:avLst>
              <a:gd name="adj" fmla="val 105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>
            <a:spLocks noGrp="1"/>
          </p:cNvSpPr>
          <p:nvPr>
            <p:ph type="subTitle" idx="1"/>
          </p:nvPr>
        </p:nvSpPr>
        <p:spPr>
          <a:xfrm>
            <a:off x="1940920" y="4619747"/>
            <a:ext cx="6100800" cy="990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indent="0"/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Google Shape;314;p29"/>
          <p:cNvSpPr txBox="1">
            <a:spLocks noGrp="1"/>
          </p:cNvSpPr>
          <p:nvPr>
            <p:ph type="title" idx="9"/>
          </p:nvPr>
        </p:nvSpPr>
        <p:spPr>
          <a:xfrm>
            <a:off x="6620667" y="7224027"/>
            <a:ext cx="11909600" cy="157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3810120" y="2984757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title" idx="3"/>
          </p:nvPr>
        </p:nvSpPr>
        <p:spPr>
          <a:xfrm>
            <a:off x="11010803" y="2984757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"/>
          </p:nvPr>
        </p:nvSpPr>
        <p:spPr>
          <a:xfrm>
            <a:off x="9403736" y="4808613"/>
            <a:ext cx="6100800" cy="990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indent="0"/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&amp; Preparation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29"/>
          <p:cNvSpPr txBox="1">
            <a:spLocks noGrp="1"/>
          </p:cNvSpPr>
          <p:nvPr>
            <p:ph type="title" idx="6"/>
          </p:nvPr>
        </p:nvSpPr>
        <p:spPr>
          <a:xfrm>
            <a:off x="18211485" y="2984757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7"/>
          </p:nvPr>
        </p:nvSpPr>
        <p:spPr>
          <a:xfrm>
            <a:off x="16492267" y="4530160"/>
            <a:ext cx="6990400" cy="15792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indent="0"/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Manipulations &amp; Enrichment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title" idx="13"/>
          </p:nvPr>
        </p:nvSpPr>
        <p:spPr>
          <a:xfrm>
            <a:off x="3810120" y="7748515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4"/>
          </p:nvPr>
        </p:nvSpPr>
        <p:spPr>
          <a:xfrm>
            <a:off x="1334933" y="9213760"/>
            <a:ext cx="7312800" cy="17176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indent="0"/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&amp; Regression Analysis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29"/>
          <p:cNvSpPr txBox="1">
            <a:spLocks noGrp="1"/>
          </p:cNvSpPr>
          <p:nvPr>
            <p:ph type="title" idx="16"/>
          </p:nvPr>
        </p:nvSpPr>
        <p:spPr>
          <a:xfrm>
            <a:off x="18530243" y="7707213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17"/>
          </p:nvPr>
        </p:nvSpPr>
        <p:spPr>
          <a:xfrm>
            <a:off x="16704464" y="9452855"/>
            <a:ext cx="6100800" cy="990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indent="0"/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5;p31">
            <a:extLst>
              <a:ext uri="{FF2B5EF4-FFF2-40B4-BE49-F238E27FC236}">
                <a16:creationId xmlns:a16="http://schemas.microsoft.com/office/drawing/2014/main" id="{59787E1F-B996-B64B-AA53-99463DE82568}"/>
              </a:ext>
            </a:extLst>
          </p:cNvPr>
          <p:cNvSpPr txBox="1">
            <a:spLocks/>
          </p:cNvSpPr>
          <p:nvPr/>
        </p:nvSpPr>
        <p:spPr>
          <a:xfrm>
            <a:off x="1749067" y="970533"/>
            <a:ext cx="20544000" cy="157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 hangingPunct="1"/>
            <a:r>
              <a:rPr lang="en-IN" sz="9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9" name="Google Shape;366;p31">
            <a:extLst>
              <a:ext uri="{FF2B5EF4-FFF2-40B4-BE49-F238E27FC236}">
                <a16:creationId xmlns:a16="http://schemas.microsoft.com/office/drawing/2014/main" id="{868C4F7B-2E63-D548-8F94-153DB5F52AF9}"/>
              </a:ext>
            </a:extLst>
          </p:cNvPr>
          <p:cNvSpPr/>
          <p:nvPr/>
        </p:nvSpPr>
        <p:spPr>
          <a:xfrm rot="5400000">
            <a:off x="3460403" y="1541136"/>
            <a:ext cx="1791200" cy="6125600"/>
          </a:xfrm>
          <a:prstGeom prst="trapezoid">
            <a:avLst>
              <a:gd name="adj" fmla="val 182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369;p31">
            <a:extLst>
              <a:ext uri="{FF2B5EF4-FFF2-40B4-BE49-F238E27FC236}">
                <a16:creationId xmlns:a16="http://schemas.microsoft.com/office/drawing/2014/main" id="{E74F27E5-DCD5-1148-932E-701F81A7FA7C}"/>
              </a:ext>
            </a:extLst>
          </p:cNvPr>
          <p:cNvSpPr txBox="1">
            <a:spLocks/>
          </p:cNvSpPr>
          <p:nvPr/>
        </p:nvSpPr>
        <p:spPr>
          <a:xfrm>
            <a:off x="1123203" y="3900736"/>
            <a:ext cx="64656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 hangingPunct="1">
              <a:lnSpc>
                <a:spcPct val="115000"/>
              </a:lnSpc>
            </a:pPr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372;p31">
            <a:extLst>
              <a:ext uri="{FF2B5EF4-FFF2-40B4-BE49-F238E27FC236}">
                <a16:creationId xmlns:a16="http://schemas.microsoft.com/office/drawing/2014/main" id="{97B94294-4706-FB4A-9E96-914E255DA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6516" y="2494336"/>
            <a:ext cx="1956984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/>
            <a:r>
              <a:rPr lang="en" sz="3733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sz="3733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329;p30">
            <a:extLst>
              <a:ext uri="{FF2B5EF4-FFF2-40B4-BE49-F238E27FC236}">
                <a16:creationId xmlns:a16="http://schemas.microsoft.com/office/drawing/2014/main" id="{A7558712-44D3-5345-9B73-2A34014CD632}"/>
              </a:ext>
            </a:extLst>
          </p:cNvPr>
          <p:cNvSpPr txBox="1">
            <a:spLocks/>
          </p:cNvSpPr>
          <p:nvPr/>
        </p:nvSpPr>
        <p:spPr>
          <a:xfrm>
            <a:off x="1145786" y="6046254"/>
            <a:ext cx="7404800" cy="23680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en-IN" dirty="0"/>
              <a:t> </a:t>
            </a:r>
            <a:endParaRPr lang="en-IN" sz="3467" dirty="0"/>
          </a:p>
          <a:p>
            <a:pPr algn="ctr" defTabSz="914400" hangingPunct="1"/>
            <a:r>
              <a:rPr lang="en-IN" sz="48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https://www.netflix.com/account/getmyinfo</a:t>
            </a:r>
            <a:endParaRPr lang="en-IN" sz="4800" u="sng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1"/>
            <a:endParaRPr lang="en-IN" sz="4400" u="sng" dirty="0">
              <a:solidFill>
                <a:schemeClr val="hlink"/>
              </a:solidFill>
            </a:endParaRPr>
          </a:p>
          <a:p>
            <a:pPr defTabSz="914400" hangingPunct="1"/>
            <a:endParaRPr lang="en-IN" sz="4400" dirty="0"/>
          </a:p>
          <a:p>
            <a:pPr defTabSz="914400" hangingPunct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D73D2-8788-574D-A2C2-6799509F9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45" y="7867830"/>
            <a:ext cx="7463309" cy="5092914"/>
          </a:xfrm>
          <a:prstGeom prst="rect">
            <a:avLst/>
          </a:prstGeom>
        </p:spPr>
      </p:pic>
      <p:grpSp>
        <p:nvGrpSpPr>
          <p:cNvPr id="20" name="Google Shape;331;p30">
            <a:extLst>
              <a:ext uri="{FF2B5EF4-FFF2-40B4-BE49-F238E27FC236}">
                <a16:creationId xmlns:a16="http://schemas.microsoft.com/office/drawing/2014/main" id="{87A9451C-52EB-174F-A30C-352FCB8DA3B8}"/>
              </a:ext>
            </a:extLst>
          </p:cNvPr>
          <p:cNvGrpSpPr/>
          <p:nvPr/>
        </p:nvGrpSpPr>
        <p:grpSpPr>
          <a:xfrm>
            <a:off x="10149388" y="5307136"/>
            <a:ext cx="3689040" cy="3344320"/>
            <a:chOff x="5345275" y="1494513"/>
            <a:chExt cx="2305650" cy="2154475"/>
          </a:xfrm>
        </p:grpSpPr>
        <p:grpSp>
          <p:nvGrpSpPr>
            <p:cNvPr id="21" name="Google Shape;332;p30">
              <a:extLst>
                <a:ext uri="{FF2B5EF4-FFF2-40B4-BE49-F238E27FC236}">
                  <a16:creationId xmlns:a16="http://schemas.microsoft.com/office/drawing/2014/main" id="{3703BCCE-7E69-2B43-A656-33F087A222F1}"/>
                </a:ext>
              </a:extLst>
            </p:cNvPr>
            <p:cNvGrpSpPr/>
            <p:nvPr/>
          </p:nvGrpSpPr>
          <p:grpSpPr>
            <a:xfrm>
              <a:off x="5482656" y="1650201"/>
              <a:ext cx="1776478" cy="1460526"/>
              <a:chOff x="4854725" y="758275"/>
              <a:chExt cx="2143175" cy="1654800"/>
            </a:xfrm>
          </p:grpSpPr>
          <p:sp>
            <p:nvSpPr>
              <p:cNvPr id="41" name="Google Shape;333;p30">
                <a:extLst>
                  <a:ext uri="{FF2B5EF4-FFF2-40B4-BE49-F238E27FC236}">
                    <a16:creationId xmlns:a16="http://schemas.microsoft.com/office/drawing/2014/main" id="{04E79E76-E880-4D46-9C86-E89E6EA464BD}"/>
                  </a:ext>
                </a:extLst>
              </p:cNvPr>
              <p:cNvSpPr/>
              <p:nvPr/>
            </p:nvSpPr>
            <p:spPr>
              <a:xfrm>
                <a:off x="4854725" y="758275"/>
                <a:ext cx="276300" cy="165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34;p30">
                <a:extLst>
                  <a:ext uri="{FF2B5EF4-FFF2-40B4-BE49-F238E27FC236}">
                    <a16:creationId xmlns:a16="http://schemas.microsoft.com/office/drawing/2014/main" id="{33C04583-1954-2648-A61F-A5B082F2B0E5}"/>
                  </a:ext>
                </a:extLst>
              </p:cNvPr>
              <p:cNvSpPr/>
              <p:nvPr/>
            </p:nvSpPr>
            <p:spPr>
              <a:xfrm>
                <a:off x="5121421" y="758275"/>
                <a:ext cx="276300" cy="165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35;p30">
                <a:extLst>
                  <a:ext uri="{FF2B5EF4-FFF2-40B4-BE49-F238E27FC236}">
                    <a16:creationId xmlns:a16="http://schemas.microsoft.com/office/drawing/2014/main" id="{E009CF1B-27C3-F740-8D83-FC964F5B9B28}"/>
                  </a:ext>
                </a:extLst>
              </p:cNvPr>
              <p:cNvSpPr/>
              <p:nvPr/>
            </p:nvSpPr>
            <p:spPr>
              <a:xfrm>
                <a:off x="5388118" y="758275"/>
                <a:ext cx="276300" cy="165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36;p30">
                <a:extLst>
                  <a:ext uri="{FF2B5EF4-FFF2-40B4-BE49-F238E27FC236}">
                    <a16:creationId xmlns:a16="http://schemas.microsoft.com/office/drawing/2014/main" id="{C9EF9223-FB30-B74A-9A65-7D7029C95694}"/>
                  </a:ext>
                </a:extLst>
              </p:cNvPr>
              <p:cNvSpPr/>
              <p:nvPr/>
            </p:nvSpPr>
            <p:spPr>
              <a:xfrm>
                <a:off x="5654814" y="758275"/>
                <a:ext cx="276300" cy="165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37;p30">
                <a:extLst>
                  <a:ext uri="{FF2B5EF4-FFF2-40B4-BE49-F238E27FC236}">
                    <a16:creationId xmlns:a16="http://schemas.microsoft.com/office/drawing/2014/main" id="{152726F8-D8A3-1448-9CA4-CBECBDFE78DE}"/>
                  </a:ext>
                </a:extLst>
              </p:cNvPr>
              <p:cNvSpPr/>
              <p:nvPr/>
            </p:nvSpPr>
            <p:spPr>
              <a:xfrm>
                <a:off x="5921511" y="758275"/>
                <a:ext cx="276300" cy="165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38;p30">
                <a:extLst>
                  <a:ext uri="{FF2B5EF4-FFF2-40B4-BE49-F238E27FC236}">
                    <a16:creationId xmlns:a16="http://schemas.microsoft.com/office/drawing/2014/main" id="{6DDE6BC2-62F0-5546-84A5-546545C002B5}"/>
                  </a:ext>
                </a:extLst>
              </p:cNvPr>
              <p:cNvSpPr/>
              <p:nvPr/>
            </p:nvSpPr>
            <p:spPr>
              <a:xfrm>
                <a:off x="6188207" y="758275"/>
                <a:ext cx="276300" cy="165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39;p30">
                <a:extLst>
                  <a:ext uri="{FF2B5EF4-FFF2-40B4-BE49-F238E27FC236}">
                    <a16:creationId xmlns:a16="http://schemas.microsoft.com/office/drawing/2014/main" id="{8940FC51-F3C9-1E47-83C6-256CFFC669FE}"/>
                  </a:ext>
                </a:extLst>
              </p:cNvPr>
              <p:cNvSpPr/>
              <p:nvPr/>
            </p:nvSpPr>
            <p:spPr>
              <a:xfrm>
                <a:off x="6454904" y="758275"/>
                <a:ext cx="276300" cy="165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40;p30">
                <a:extLst>
                  <a:ext uri="{FF2B5EF4-FFF2-40B4-BE49-F238E27FC236}">
                    <a16:creationId xmlns:a16="http://schemas.microsoft.com/office/drawing/2014/main" id="{A4ED7C96-D4F1-E543-A6CA-68E324D81AE4}"/>
                  </a:ext>
                </a:extLst>
              </p:cNvPr>
              <p:cNvSpPr/>
              <p:nvPr/>
            </p:nvSpPr>
            <p:spPr>
              <a:xfrm>
                <a:off x="6721600" y="758275"/>
                <a:ext cx="276300" cy="165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341;p30">
              <a:extLst>
                <a:ext uri="{FF2B5EF4-FFF2-40B4-BE49-F238E27FC236}">
                  <a16:creationId xmlns:a16="http://schemas.microsoft.com/office/drawing/2014/main" id="{0016BB74-D1EF-8E4C-BFFB-5272BC806C57}"/>
                </a:ext>
              </a:extLst>
            </p:cNvPr>
            <p:cNvGrpSpPr/>
            <p:nvPr/>
          </p:nvGrpSpPr>
          <p:grpSpPr>
            <a:xfrm>
              <a:off x="5345275" y="1494513"/>
              <a:ext cx="2305650" cy="2154475"/>
              <a:chOff x="3802700" y="3242450"/>
              <a:chExt cx="2305650" cy="2154475"/>
            </a:xfrm>
          </p:grpSpPr>
          <p:sp>
            <p:nvSpPr>
              <p:cNvPr id="23" name="Google Shape;342;p30">
                <a:extLst>
                  <a:ext uri="{FF2B5EF4-FFF2-40B4-BE49-F238E27FC236}">
                    <a16:creationId xmlns:a16="http://schemas.microsoft.com/office/drawing/2014/main" id="{7E1DF610-A2F5-E94E-9DEF-DC97CE2D9DA0}"/>
                  </a:ext>
                </a:extLst>
              </p:cNvPr>
              <p:cNvSpPr/>
              <p:nvPr/>
            </p:nvSpPr>
            <p:spPr>
              <a:xfrm>
                <a:off x="4140650" y="4849375"/>
                <a:ext cx="205500" cy="547550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21902" extrusionOk="0">
                    <a:moveTo>
                      <a:pt x="2639" y="1"/>
                    </a:moveTo>
                    <a:lnTo>
                      <a:pt x="1" y="21901"/>
                    </a:lnTo>
                    <a:lnTo>
                      <a:pt x="1962" y="21901"/>
                    </a:lnTo>
                    <a:lnTo>
                      <a:pt x="8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43;p30">
                <a:extLst>
                  <a:ext uri="{FF2B5EF4-FFF2-40B4-BE49-F238E27FC236}">
                    <a16:creationId xmlns:a16="http://schemas.microsoft.com/office/drawing/2014/main" id="{BB5C7CA3-C05D-9842-A32C-CA465BFE22ED}"/>
                  </a:ext>
                </a:extLst>
              </p:cNvPr>
              <p:cNvSpPr/>
              <p:nvPr/>
            </p:nvSpPr>
            <p:spPr>
              <a:xfrm>
                <a:off x="4448275" y="4856975"/>
                <a:ext cx="115600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4624" h="12539" extrusionOk="0">
                    <a:moveTo>
                      <a:pt x="1495" y="0"/>
                    </a:moveTo>
                    <a:lnTo>
                      <a:pt x="0" y="12538"/>
                    </a:lnTo>
                    <a:lnTo>
                      <a:pt x="1098" y="12538"/>
                    </a:lnTo>
                    <a:lnTo>
                      <a:pt x="46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44;p30">
                <a:extLst>
                  <a:ext uri="{FF2B5EF4-FFF2-40B4-BE49-F238E27FC236}">
                    <a16:creationId xmlns:a16="http://schemas.microsoft.com/office/drawing/2014/main" id="{5FCCC401-100B-0947-ABBE-262756C45A55}"/>
                  </a:ext>
                </a:extLst>
              </p:cNvPr>
              <p:cNvSpPr/>
              <p:nvPr/>
            </p:nvSpPr>
            <p:spPr>
              <a:xfrm>
                <a:off x="5477350" y="4856975"/>
                <a:ext cx="116175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12539" extrusionOk="0">
                    <a:moveTo>
                      <a:pt x="0" y="0"/>
                    </a:moveTo>
                    <a:lnTo>
                      <a:pt x="3549" y="12538"/>
                    </a:lnTo>
                    <a:lnTo>
                      <a:pt x="4646" y="12538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45;p30">
                <a:extLst>
                  <a:ext uri="{FF2B5EF4-FFF2-40B4-BE49-F238E27FC236}">
                    <a16:creationId xmlns:a16="http://schemas.microsoft.com/office/drawing/2014/main" id="{9088CC08-AC8E-8149-9619-B1D1FD11C98E}"/>
                  </a:ext>
                </a:extLst>
              </p:cNvPr>
              <p:cNvSpPr/>
              <p:nvPr/>
            </p:nvSpPr>
            <p:spPr>
              <a:xfrm>
                <a:off x="5644875" y="4849375"/>
                <a:ext cx="205475" cy="547550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21902" extrusionOk="0">
                    <a:moveTo>
                      <a:pt x="0" y="1"/>
                    </a:moveTo>
                    <a:lnTo>
                      <a:pt x="6281" y="21901"/>
                    </a:lnTo>
                    <a:lnTo>
                      <a:pt x="8219" y="21901"/>
                    </a:lnTo>
                    <a:lnTo>
                      <a:pt x="55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46;p30">
                <a:extLst>
                  <a:ext uri="{FF2B5EF4-FFF2-40B4-BE49-F238E27FC236}">
                    <a16:creationId xmlns:a16="http://schemas.microsoft.com/office/drawing/2014/main" id="{B0E45FE0-4332-9F45-BCD4-54091C994E94}"/>
                  </a:ext>
                </a:extLst>
              </p:cNvPr>
              <p:cNvSpPr/>
              <p:nvPr/>
            </p:nvSpPr>
            <p:spPr>
              <a:xfrm>
                <a:off x="3802700" y="3242450"/>
                <a:ext cx="2305650" cy="1733025"/>
              </a:xfrm>
              <a:custGeom>
                <a:avLst/>
                <a:gdLst/>
                <a:ahLst/>
                <a:cxnLst/>
                <a:rect l="l" t="t" r="r" b="b"/>
                <a:pathLst>
                  <a:path w="92226" h="69321" extrusionOk="0">
                    <a:moveTo>
                      <a:pt x="75602" y="6818"/>
                    </a:moveTo>
                    <a:lnTo>
                      <a:pt x="75602" y="62597"/>
                    </a:lnTo>
                    <a:lnTo>
                      <a:pt x="6724" y="61453"/>
                    </a:lnTo>
                    <a:lnTo>
                      <a:pt x="6724" y="9083"/>
                    </a:lnTo>
                    <a:lnTo>
                      <a:pt x="75602" y="6818"/>
                    </a:lnTo>
                    <a:close/>
                    <a:moveTo>
                      <a:pt x="92225" y="0"/>
                    </a:moveTo>
                    <a:lnTo>
                      <a:pt x="0" y="2638"/>
                    </a:lnTo>
                    <a:lnTo>
                      <a:pt x="0" y="67990"/>
                    </a:lnTo>
                    <a:lnTo>
                      <a:pt x="92225" y="69321"/>
                    </a:lnTo>
                    <a:lnTo>
                      <a:pt x="92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47;p30">
                <a:extLst>
                  <a:ext uri="{FF2B5EF4-FFF2-40B4-BE49-F238E27FC236}">
                    <a16:creationId xmlns:a16="http://schemas.microsoft.com/office/drawing/2014/main" id="{50EFC2F0-22B1-C042-A173-4F171250FCDC}"/>
                  </a:ext>
                </a:extLst>
              </p:cNvPr>
              <p:cNvSpPr/>
              <p:nvPr/>
            </p:nvSpPr>
            <p:spPr>
              <a:xfrm>
                <a:off x="5783775" y="3504975"/>
                <a:ext cx="235850" cy="213925"/>
              </a:xfrm>
              <a:custGeom>
                <a:avLst/>
                <a:gdLst/>
                <a:ahLst/>
                <a:cxnLst/>
                <a:rect l="l" t="t" r="r" b="b"/>
                <a:pathLst>
                  <a:path w="9434" h="8557" extrusionOk="0">
                    <a:moveTo>
                      <a:pt x="4706" y="1"/>
                    </a:moveTo>
                    <a:cubicBezTo>
                      <a:pt x="2768" y="1"/>
                      <a:pt x="1019" y="1327"/>
                      <a:pt x="561" y="3298"/>
                    </a:cubicBezTo>
                    <a:cubicBezTo>
                      <a:pt x="1" y="5586"/>
                      <a:pt x="1425" y="7898"/>
                      <a:pt x="3737" y="8435"/>
                    </a:cubicBezTo>
                    <a:cubicBezTo>
                      <a:pt x="4073" y="8517"/>
                      <a:pt x="4411" y="8556"/>
                      <a:pt x="4743" y="8556"/>
                    </a:cubicBezTo>
                    <a:cubicBezTo>
                      <a:pt x="6667" y="8556"/>
                      <a:pt x="8419" y="7230"/>
                      <a:pt x="8897" y="5259"/>
                    </a:cubicBezTo>
                    <a:cubicBezTo>
                      <a:pt x="9434" y="2971"/>
                      <a:pt x="8009" y="660"/>
                      <a:pt x="5721" y="123"/>
                    </a:cubicBezTo>
                    <a:cubicBezTo>
                      <a:pt x="5381" y="40"/>
                      <a:pt x="5041" y="1"/>
                      <a:pt x="47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348;p30">
                <a:extLst>
                  <a:ext uri="{FF2B5EF4-FFF2-40B4-BE49-F238E27FC236}">
                    <a16:creationId xmlns:a16="http://schemas.microsoft.com/office/drawing/2014/main" id="{D4911373-B0F4-8A47-BB45-1BA55473F26E}"/>
                  </a:ext>
                </a:extLst>
              </p:cNvPr>
              <p:cNvSpPr/>
              <p:nvPr/>
            </p:nvSpPr>
            <p:spPr>
              <a:xfrm>
                <a:off x="5783775" y="3855200"/>
                <a:ext cx="235850" cy="213925"/>
              </a:xfrm>
              <a:custGeom>
                <a:avLst/>
                <a:gdLst/>
                <a:ahLst/>
                <a:cxnLst/>
                <a:rect l="l" t="t" r="r" b="b"/>
                <a:pathLst>
                  <a:path w="9434" h="8557" extrusionOk="0">
                    <a:moveTo>
                      <a:pt x="4706" y="1"/>
                    </a:moveTo>
                    <a:cubicBezTo>
                      <a:pt x="2768" y="1"/>
                      <a:pt x="1019" y="1327"/>
                      <a:pt x="561" y="3298"/>
                    </a:cubicBezTo>
                    <a:cubicBezTo>
                      <a:pt x="1" y="5586"/>
                      <a:pt x="1425" y="7897"/>
                      <a:pt x="3737" y="8434"/>
                    </a:cubicBezTo>
                    <a:cubicBezTo>
                      <a:pt x="4073" y="8517"/>
                      <a:pt x="4411" y="8556"/>
                      <a:pt x="4743" y="8556"/>
                    </a:cubicBezTo>
                    <a:cubicBezTo>
                      <a:pt x="6667" y="8556"/>
                      <a:pt x="8419" y="7230"/>
                      <a:pt x="8897" y="5259"/>
                    </a:cubicBezTo>
                    <a:cubicBezTo>
                      <a:pt x="9434" y="2971"/>
                      <a:pt x="8009" y="659"/>
                      <a:pt x="5721" y="122"/>
                    </a:cubicBezTo>
                    <a:cubicBezTo>
                      <a:pt x="5381" y="40"/>
                      <a:pt x="5041" y="1"/>
                      <a:pt x="47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49;p30">
                <a:extLst>
                  <a:ext uri="{FF2B5EF4-FFF2-40B4-BE49-F238E27FC236}">
                    <a16:creationId xmlns:a16="http://schemas.microsoft.com/office/drawing/2014/main" id="{8D8CCDD0-D3CA-B948-BD71-4C1001B6CE17}"/>
                  </a:ext>
                </a:extLst>
              </p:cNvPr>
              <p:cNvSpPr/>
              <p:nvPr/>
            </p:nvSpPr>
            <p:spPr>
              <a:xfrm>
                <a:off x="5874850" y="3521450"/>
                <a:ext cx="51375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7006" extrusionOk="0">
                    <a:moveTo>
                      <a:pt x="1028" y="1"/>
                    </a:moveTo>
                    <a:cubicBezTo>
                      <a:pt x="467" y="1"/>
                      <a:pt x="0" y="468"/>
                      <a:pt x="0" y="1028"/>
                    </a:cubicBezTo>
                    <a:lnTo>
                      <a:pt x="0" y="5978"/>
                    </a:lnTo>
                    <a:cubicBezTo>
                      <a:pt x="0" y="6538"/>
                      <a:pt x="467" y="7005"/>
                      <a:pt x="1028" y="7005"/>
                    </a:cubicBezTo>
                    <a:cubicBezTo>
                      <a:pt x="1588" y="7005"/>
                      <a:pt x="2055" y="6538"/>
                      <a:pt x="2055" y="5978"/>
                    </a:cubicBezTo>
                    <a:lnTo>
                      <a:pt x="2055" y="1028"/>
                    </a:lnTo>
                    <a:cubicBezTo>
                      <a:pt x="2055" y="468"/>
                      <a:pt x="1588" y="1"/>
                      <a:pt x="1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50;p30">
                <a:extLst>
                  <a:ext uri="{FF2B5EF4-FFF2-40B4-BE49-F238E27FC236}">
                    <a16:creationId xmlns:a16="http://schemas.microsoft.com/office/drawing/2014/main" id="{E938673B-FA3F-FA4C-9741-AE4BBC127B0C}"/>
                  </a:ext>
                </a:extLst>
              </p:cNvPr>
              <p:cNvSpPr/>
              <p:nvPr/>
            </p:nvSpPr>
            <p:spPr>
              <a:xfrm>
                <a:off x="5874850" y="3871675"/>
                <a:ext cx="51375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7005" extrusionOk="0">
                    <a:moveTo>
                      <a:pt x="1028" y="0"/>
                    </a:moveTo>
                    <a:cubicBezTo>
                      <a:pt x="467" y="0"/>
                      <a:pt x="0" y="467"/>
                      <a:pt x="0" y="1028"/>
                    </a:cubicBezTo>
                    <a:lnTo>
                      <a:pt x="0" y="5978"/>
                    </a:lnTo>
                    <a:cubicBezTo>
                      <a:pt x="0" y="6538"/>
                      <a:pt x="467" y="7005"/>
                      <a:pt x="1028" y="7005"/>
                    </a:cubicBezTo>
                    <a:cubicBezTo>
                      <a:pt x="1588" y="7005"/>
                      <a:pt x="2055" y="6538"/>
                      <a:pt x="2055" y="5978"/>
                    </a:cubicBezTo>
                    <a:lnTo>
                      <a:pt x="2055" y="1028"/>
                    </a:lnTo>
                    <a:cubicBezTo>
                      <a:pt x="2055" y="467"/>
                      <a:pt x="1588" y="0"/>
                      <a:pt x="1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51;p30">
                <a:extLst>
                  <a:ext uri="{FF2B5EF4-FFF2-40B4-BE49-F238E27FC236}">
                    <a16:creationId xmlns:a16="http://schemas.microsoft.com/office/drawing/2014/main" id="{5F7111B4-0350-EF44-B9DF-E6DDAE510D26}"/>
                  </a:ext>
                </a:extLst>
              </p:cNvPr>
              <p:cNvSpPr/>
              <p:nvPr/>
            </p:nvSpPr>
            <p:spPr>
              <a:xfrm>
                <a:off x="5772700" y="4251075"/>
                <a:ext cx="1097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807" extrusionOk="0">
                    <a:moveTo>
                      <a:pt x="257" y="1"/>
                    </a:moveTo>
                    <a:cubicBezTo>
                      <a:pt x="117" y="1"/>
                      <a:pt x="0" y="118"/>
                      <a:pt x="0" y="258"/>
                    </a:cubicBezTo>
                    <a:lnTo>
                      <a:pt x="0" y="3526"/>
                    </a:lnTo>
                    <a:cubicBezTo>
                      <a:pt x="0" y="3690"/>
                      <a:pt x="117" y="3807"/>
                      <a:pt x="257" y="3807"/>
                    </a:cubicBezTo>
                    <a:lnTo>
                      <a:pt x="4110" y="3807"/>
                    </a:lnTo>
                    <a:cubicBezTo>
                      <a:pt x="4273" y="3807"/>
                      <a:pt x="4390" y="3690"/>
                      <a:pt x="4390" y="3526"/>
                    </a:cubicBezTo>
                    <a:lnTo>
                      <a:pt x="4390" y="258"/>
                    </a:lnTo>
                    <a:cubicBezTo>
                      <a:pt x="4390" y="118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52;p30">
                <a:extLst>
                  <a:ext uri="{FF2B5EF4-FFF2-40B4-BE49-F238E27FC236}">
                    <a16:creationId xmlns:a16="http://schemas.microsoft.com/office/drawing/2014/main" id="{D8FBEAD8-635A-7A45-9C75-224368D5AD33}"/>
                  </a:ext>
                </a:extLst>
              </p:cNvPr>
              <p:cNvSpPr/>
              <p:nvPr/>
            </p:nvSpPr>
            <p:spPr>
              <a:xfrm>
                <a:off x="5918625" y="4251075"/>
                <a:ext cx="1097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807" extrusionOk="0">
                    <a:moveTo>
                      <a:pt x="257" y="1"/>
                    </a:moveTo>
                    <a:cubicBezTo>
                      <a:pt x="117" y="1"/>
                      <a:pt x="0" y="118"/>
                      <a:pt x="0" y="258"/>
                    </a:cubicBezTo>
                    <a:lnTo>
                      <a:pt x="0" y="3526"/>
                    </a:lnTo>
                    <a:cubicBezTo>
                      <a:pt x="0" y="3690"/>
                      <a:pt x="117" y="3807"/>
                      <a:pt x="257" y="3807"/>
                    </a:cubicBezTo>
                    <a:lnTo>
                      <a:pt x="4110" y="3807"/>
                    </a:lnTo>
                    <a:cubicBezTo>
                      <a:pt x="4273" y="3807"/>
                      <a:pt x="4390" y="3690"/>
                      <a:pt x="4390" y="3526"/>
                    </a:cubicBezTo>
                    <a:lnTo>
                      <a:pt x="4390" y="258"/>
                    </a:lnTo>
                    <a:cubicBezTo>
                      <a:pt x="4390" y="118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53;p30">
                <a:extLst>
                  <a:ext uri="{FF2B5EF4-FFF2-40B4-BE49-F238E27FC236}">
                    <a16:creationId xmlns:a16="http://schemas.microsoft.com/office/drawing/2014/main" id="{2B5956A9-75C3-8941-BD74-710BD16ED96B}"/>
                  </a:ext>
                </a:extLst>
              </p:cNvPr>
              <p:cNvSpPr/>
              <p:nvPr/>
            </p:nvSpPr>
            <p:spPr>
              <a:xfrm>
                <a:off x="5772700" y="4390000"/>
                <a:ext cx="1097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784" extrusionOk="0">
                    <a:moveTo>
                      <a:pt x="257" y="1"/>
                    </a:moveTo>
                    <a:cubicBezTo>
                      <a:pt x="117" y="1"/>
                      <a:pt x="0" y="94"/>
                      <a:pt x="0" y="258"/>
                    </a:cubicBezTo>
                    <a:lnTo>
                      <a:pt x="0" y="3526"/>
                    </a:lnTo>
                    <a:cubicBezTo>
                      <a:pt x="0" y="3666"/>
                      <a:pt x="117" y="3783"/>
                      <a:pt x="257" y="3783"/>
                    </a:cubicBezTo>
                    <a:lnTo>
                      <a:pt x="4110" y="3783"/>
                    </a:lnTo>
                    <a:cubicBezTo>
                      <a:pt x="4273" y="3783"/>
                      <a:pt x="4390" y="3666"/>
                      <a:pt x="4390" y="3526"/>
                    </a:cubicBezTo>
                    <a:lnTo>
                      <a:pt x="4390" y="258"/>
                    </a:lnTo>
                    <a:cubicBezTo>
                      <a:pt x="4390" y="94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4;p30">
                <a:extLst>
                  <a:ext uri="{FF2B5EF4-FFF2-40B4-BE49-F238E27FC236}">
                    <a16:creationId xmlns:a16="http://schemas.microsoft.com/office/drawing/2014/main" id="{8D228DAB-78C8-6D41-81BC-34EC84BBBB1C}"/>
                  </a:ext>
                </a:extLst>
              </p:cNvPr>
              <p:cNvSpPr/>
              <p:nvPr/>
            </p:nvSpPr>
            <p:spPr>
              <a:xfrm>
                <a:off x="5918625" y="4390000"/>
                <a:ext cx="1097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784" extrusionOk="0">
                    <a:moveTo>
                      <a:pt x="257" y="1"/>
                    </a:moveTo>
                    <a:cubicBezTo>
                      <a:pt x="117" y="1"/>
                      <a:pt x="0" y="94"/>
                      <a:pt x="0" y="258"/>
                    </a:cubicBezTo>
                    <a:lnTo>
                      <a:pt x="0" y="3526"/>
                    </a:lnTo>
                    <a:cubicBezTo>
                      <a:pt x="0" y="3666"/>
                      <a:pt x="117" y="3783"/>
                      <a:pt x="257" y="3783"/>
                    </a:cubicBezTo>
                    <a:lnTo>
                      <a:pt x="4110" y="3783"/>
                    </a:lnTo>
                    <a:cubicBezTo>
                      <a:pt x="4273" y="3783"/>
                      <a:pt x="4390" y="3666"/>
                      <a:pt x="4390" y="3526"/>
                    </a:cubicBezTo>
                    <a:lnTo>
                      <a:pt x="4390" y="258"/>
                    </a:lnTo>
                    <a:cubicBezTo>
                      <a:pt x="4390" y="94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55;p30">
                <a:extLst>
                  <a:ext uri="{FF2B5EF4-FFF2-40B4-BE49-F238E27FC236}">
                    <a16:creationId xmlns:a16="http://schemas.microsoft.com/office/drawing/2014/main" id="{DA22549E-3A34-0643-BF2B-C04DDB71EB09}"/>
                  </a:ext>
                </a:extLst>
              </p:cNvPr>
              <p:cNvSpPr/>
              <p:nvPr/>
            </p:nvSpPr>
            <p:spPr>
              <a:xfrm>
                <a:off x="5772700" y="4535925"/>
                <a:ext cx="1097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784" extrusionOk="0">
                    <a:moveTo>
                      <a:pt x="257" y="1"/>
                    </a:moveTo>
                    <a:cubicBezTo>
                      <a:pt x="117" y="1"/>
                      <a:pt x="0" y="94"/>
                      <a:pt x="0" y="258"/>
                    </a:cubicBezTo>
                    <a:lnTo>
                      <a:pt x="0" y="3526"/>
                    </a:lnTo>
                    <a:cubicBezTo>
                      <a:pt x="0" y="3666"/>
                      <a:pt x="117" y="3783"/>
                      <a:pt x="257" y="3783"/>
                    </a:cubicBezTo>
                    <a:lnTo>
                      <a:pt x="4110" y="3783"/>
                    </a:lnTo>
                    <a:cubicBezTo>
                      <a:pt x="4273" y="3783"/>
                      <a:pt x="4390" y="3666"/>
                      <a:pt x="4390" y="3526"/>
                    </a:cubicBezTo>
                    <a:lnTo>
                      <a:pt x="4390" y="258"/>
                    </a:lnTo>
                    <a:cubicBezTo>
                      <a:pt x="4390" y="94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56;p30">
                <a:extLst>
                  <a:ext uri="{FF2B5EF4-FFF2-40B4-BE49-F238E27FC236}">
                    <a16:creationId xmlns:a16="http://schemas.microsoft.com/office/drawing/2014/main" id="{E8CAA166-5700-7B48-AF27-70DD972798EA}"/>
                  </a:ext>
                </a:extLst>
              </p:cNvPr>
              <p:cNvSpPr/>
              <p:nvPr/>
            </p:nvSpPr>
            <p:spPr>
              <a:xfrm>
                <a:off x="5918625" y="4535925"/>
                <a:ext cx="1097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784" extrusionOk="0">
                    <a:moveTo>
                      <a:pt x="257" y="1"/>
                    </a:moveTo>
                    <a:cubicBezTo>
                      <a:pt x="117" y="1"/>
                      <a:pt x="0" y="94"/>
                      <a:pt x="0" y="258"/>
                    </a:cubicBezTo>
                    <a:lnTo>
                      <a:pt x="0" y="3526"/>
                    </a:lnTo>
                    <a:cubicBezTo>
                      <a:pt x="0" y="3666"/>
                      <a:pt x="117" y="3783"/>
                      <a:pt x="257" y="3783"/>
                    </a:cubicBezTo>
                    <a:lnTo>
                      <a:pt x="4110" y="3783"/>
                    </a:lnTo>
                    <a:cubicBezTo>
                      <a:pt x="4273" y="3783"/>
                      <a:pt x="4390" y="3666"/>
                      <a:pt x="4390" y="3526"/>
                    </a:cubicBezTo>
                    <a:lnTo>
                      <a:pt x="4390" y="258"/>
                    </a:lnTo>
                    <a:cubicBezTo>
                      <a:pt x="4390" y="94"/>
                      <a:pt x="4273" y="1"/>
                      <a:pt x="4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57;p30">
                <a:extLst>
                  <a:ext uri="{FF2B5EF4-FFF2-40B4-BE49-F238E27FC236}">
                    <a16:creationId xmlns:a16="http://schemas.microsoft.com/office/drawing/2014/main" id="{3E9427EB-6EC4-AC4F-BFD8-5509DE002B40}"/>
                  </a:ext>
                </a:extLst>
              </p:cNvPr>
              <p:cNvSpPr/>
              <p:nvPr/>
            </p:nvSpPr>
            <p:spPr>
              <a:xfrm>
                <a:off x="5772700" y="4674275"/>
                <a:ext cx="109750" cy="951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806" extrusionOk="0">
                    <a:moveTo>
                      <a:pt x="257" y="0"/>
                    </a:moveTo>
                    <a:cubicBezTo>
                      <a:pt x="117" y="0"/>
                      <a:pt x="0" y="117"/>
                      <a:pt x="0" y="257"/>
                    </a:cubicBezTo>
                    <a:lnTo>
                      <a:pt x="0" y="3526"/>
                    </a:lnTo>
                    <a:cubicBezTo>
                      <a:pt x="0" y="3689"/>
                      <a:pt x="117" y="3806"/>
                      <a:pt x="257" y="3806"/>
                    </a:cubicBezTo>
                    <a:lnTo>
                      <a:pt x="4110" y="3806"/>
                    </a:lnTo>
                    <a:cubicBezTo>
                      <a:pt x="4273" y="3806"/>
                      <a:pt x="4390" y="3689"/>
                      <a:pt x="4390" y="3526"/>
                    </a:cubicBezTo>
                    <a:lnTo>
                      <a:pt x="4390" y="257"/>
                    </a:lnTo>
                    <a:cubicBezTo>
                      <a:pt x="4390" y="117"/>
                      <a:pt x="4273" y="0"/>
                      <a:pt x="4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58;p30">
                <a:extLst>
                  <a:ext uri="{FF2B5EF4-FFF2-40B4-BE49-F238E27FC236}">
                    <a16:creationId xmlns:a16="http://schemas.microsoft.com/office/drawing/2014/main" id="{077FFEF0-F031-DF4A-BEE6-0042911F6B83}"/>
                  </a:ext>
                </a:extLst>
              </p:cNvPr>
              <p:cNvSpPr/>
              <p:nvPr/>
            </p:nvSpPr>
            <p:spPr>
              <a:xfrm>
                <a:off x="5918625" y="4674275"/>
                <a:ext cx="109750" cy="951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806" extrusionOk="0">
                    <a:moveTo>
                      <a:pt x="257" y="0"/>
                    </a:moveTo>
                    <a:cubicBezTo>
                      <a:pt x="117" y="0"/>
                      <a:pt x="0" y="117"/>
                      <a:pt x="0" y="257"/>
                    </a:cubicBezTo>
                    <a:lnTo>
                      <a:pt x="0" y="3526"/>
                    </a:lnTo>
                    <a:cubicBezTo>
                      <a:pt x="0" y="3689"/>
                      <a:pt x="117" y="3806"/>
                      <a:pt x="257" y="3806"/>
                    </a:cubicBezTo>
                    <a:lnTo>
                      <a:pt x="4110" y="3806"/>
                    </a:lnTo>
                    <a:cubicBezTo>
                      <a:pt x="4273" y="3806"/>
                      <a:pt x="4390" y="3689"/>
                      <a:pt x="4390" y="3526"/>
                    </a:cubicBezTo>
                    <a:lnTo>
                      <a:pt x="4390" y="257"/>
                    </a:lnTo>
                    <a:cubicBezTo>
                      <a:pt x="4390" y="117"/>
                      <a:pt x="4273" y="0"/>
                      <a:pt x="4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59;p30">
                <a:extLst>
                  <a:ext uri="{FF2B5EF4-FFF2-40B4-BE49-F238E27FC236}">
                    <a16:creationId xmlns:a16="http://schemas.microsoft.com/office/drawing/2014/main" id="{25BB6586-0C73-384F-A8F4-C89D8AD91B6A}"/>
                  </a:ext>
                </a:extLst>
              </p:cNvPr>
              <p:cNvSpPr/>
              <p:nvPr/>
            </p:nvSpPr>
            <p:spPr>
              <a:xfrm>
                <a:off x="5772700" y="4148925"/>
                <a:ext cx="262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889" extrusionOk="0">
                    <a:moveTo>
                      <a:pt x="0" y="1"/>
                    </a:moveTo>
                    <a:lnTo>
                      <a:pt x="0" y="888"/>
                    </a:lnTo>
                    <a:lnTo>
                      <a:pt x="10507" y="888"/>
                    </a:lnTo>
                    <a:lnTo>
                      <a:pt x="105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 hangingPunct="1">
                  <a:buClr>
                    <a:srgbClr val="000000"/>
                  </a:buClr>
                </a:pPr>
                <a:endParaRPr sz="3733" b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86F3B69-71D3-5A48-8BA5-855DD836FD6F}"/>
              </a:ext>
            </a:extLst>
          </p:cNvPr>
          <p:cNvSpPr/>
          <p:nvPr/>
        </p:nvSpPr>
        <p:spPr>
          <a:xfrm>
            <a:off x="15112663" y="5175219"/>
            <a:ext cx="84556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15" algn="l"/>
            <a:r>
              <a:rPr lang="en-IN" sz="48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Sets:</a:t>
            </a:r>
          </a:p>
          <a:p>
            <a:pPr marL="1219215" algn="l"/>
            <a:endParaRPr lang="en-IN" sz="48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9215" indent="-829744" algn="l">
              <a:buSzPts val="1300"/>
              <a:buChar char="➢"/>
            </a:pPr>
            <a:r>
              <a:rPr lang="en-IN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Viewing Activity: 7883 x 10</a:t>
            </a:r>
          </a:p>
          <a:p>
            <a:pPr marL="1219215" indent="-829744" algn="l">
              <a:buSzPts val="1300"/>
              <a:buChar char="➢"/>
            </a:pPr>
            <a:r>
              <a:rPr lang="en-IN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History: 260 x 9</a:t>
            </a:r>
          </a:p>
          <a:p>
            <a:pPr marL="1219215" indent="-829744" algn="l">
              <a:buSzPts val="1300"/>
              <a:buChar char="➢"/>
            </a:pPr>
            <a:r>
              <a:rPr lang="en-IN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 Titles: 7788 x 12</a:t>
            </a:r>
          </a:p>
          <a:p>
            <a:pPr marL="1219215" algn="l"/>
            <a:endParaRPr lang="en-IN" sz="4800" b="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671" algn="l"/>
            <a:r>
              <a:rPr lang="en-IN" sz="48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Timeline</a:t>
            </a:r>
            <a:r>
              <a:rPr lang="en-IN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112650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5;p31">
            <a:extLst>
              <a:ext uri="{FF2B5EF4-FFF2-40B4-BE49-F238E27FC236}">
                <a16:creationId xmlns:a16="http://schemas.microsoft.com/office/drawing/2014/main" id="{59787E1F-B996-B64B-AA53-99463DE82568}"/>
              </a:ext>
            </a:extLst>
          </p:cNvPr>
          <p:cNvSpPr txBox="1">
            <a:spLocks/>
          </p:cNvSpPr>
          <p:nvPr/>
        </p:nvSpPr>
        <p:spPr>
          <a:xfrm>
            <a:off x="1749067" y="970533"/>
            <a:ext cx="20544000" cy="157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 hangingPunct="1"/>
            <a:r>
              <a:rPr lang="en-IN" sz="9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&amp; Preparation</a:t>
            </a:r>
          </a:p>
        </p:txBody>
      </p:sp>
      <p:sp>
        <p:nvSpPr>
          <p:cNvPr id="9" name="Google Shape;366;p31">
            <a:extLst>
              <a:ext uri="{FF2B5EF4-FFF2-40B4-BE49-F238E27FC236}">
                <a16:creationId xmlns:a16="http://schemas.microsoft.com/office/drawing/2014/main" id="{868C4F7B-2E63-D548-8F94-153DB5F52AF9}"/>
              </a:ext>
            </a:extLst>
          </p:cNvPr>
          <p:cNvSpPr/>
          <p:nvPr/>
        </p:nvSpPr>
        <p:spPr>
          <a:xfrm rot="5400000">
            <a:off x="3460403" y="1541136"/>
            <a:ext cx="1791200" cy="6125600"/>
          </a:xfrm>
          <a:prstGeom prst="trapezoid">
            <a:avLst>
              <a:gd name="adj" fmla="val 182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367;p31">
            <a:extLst>
              <a:ext uri="{FF2B5EF4-FFF2-40B4-BE49-F238E27FC236}">
                <a16:creationId xmlns:a16="http://schemas.microsoft.com/office/drawing/2014/main" id="{0587B4A9-8C46-9F45-B0A1-AFA774CCB439}"/>
              </a:ext>
            </a:extLst>
          </p:cNvPr>
          <p:cNvSpPr/>
          <p:nvPr/>
        </p:nvSpPr>
        <p:spPr>
          <a:xfrm rot="-5400000">
            <a:off x="11739007" y="2940497"/>
            <a:ext cx="1828800" cy="6337600"/>
          </a:xfrm>
          <a:prstGeom prst="trapezoid">
            <a:avLst>
              <a:gd name="adj" fmla="val 182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 hangingPunct="1">
              <a:buClr>
                <a:srgbClr val="000000"/>
              </a:buClr>
            </a:pPr>
            <a:endParaRPr sz="3733" b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368;p31">
            <a:extLst>
              <a:ext uri="{FF2B5EF4-FFF2-40B4-BE49-F238E27FC236}">
                <a16:creationId xmlns:a16="http://schemas.microsoft.com/office/drawing/2014/main" id="{3665BAB4-E776-074C-9A47-203B4B04C7BF}"/>
              </a:ext>
            </a:extLst>
          </p:cNvPr>
          <p:cNvSpPr/>
          <p:nvPr/>
        </p:nvSpPr>
        <p:spPr>
          <a:xfrm rot="5400000">
            <a:off x="19746733" y="5005067"/>
            <a:ext cx="1434400" cy="5802400"/>
          </a:xfrm>
          <a:prstGeom prst="trapezoid">
            <a:avLst>
              <a:gd name="adj" fmla="val 182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369;p31">
            <a:extLst>
              <a:ext uri="{FF2B5EF4-FFF2-40B4-BE49-F238E27FC236}">
                <a16:creationId xmlns:a16="http://schemas.microsoft.com/office/drawing/2014/main" id="{E74F27E5-DCD5-1148-932E-701F81A7FA7C}"/>
              </a:ext>
            </a:extLst>
          </p:cNvPr>
          <p:cNvSpPr txBox="1">
            <a:spLocks/>
          </p:cNvSpPr>
          <p:nvPr/>
        </p:nvSpPr>
        <p:spPr>
          <a:xfrm>
            <a:off x="1123203" y="3900736"/>
            <a:ext cx="64656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 hangingPunct="1">
              <a:lnSpc>
                <a:spcPct val="115000"/>
              </a:lnSpc>
            </a:pPr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unnecessary columns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70;p31">
            <a:extLst>
              <a:ext uri="{FF2B5EF4-FFF2-40B4-BE49-F238E27FC236}">
                <a16:creationId xmlns:a16="http://schemas.microsoft.com/office/drawing/2014/main" id="{BE67B065-3472-4640-9A4D-55E560F6DE98}"/>
              </a:ext>
            </a:extLst>
          </p:cNvPr>
          <p:cNvSpPr txBox="1">
            <a:spLocks/>
          </p:cNvSpPr>
          <p:nvPr/>
        </p:nvSpPr>
        <p:spPr>
          <a:xfrm>
            <a:off x="9484606" y="5406097"/>
            <a:ext cx="63376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Renaming</a:t>
            </a:r>
            <a:r>
              <a:rPr lang="en-IN" b="1" dirty="0"/>
              <a:t> </a:t>
            </a:r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IN" b="1" dirty="0"/>
              <a:t> </a:t>
            </a:r>
          </a:p>
        </p:txBody>
      </p:sp>
      <p:sp>
        <p:nvSpPr>
          <p:cNvPr id="14" name="Google Shape;371;p31">
            <a:extLst>
              <a:ext uri="{FF2B5EF4-FFF2-40B4-BE49-F238E27FC236}">
                <a16:creationId xmlns:a16="http://schemas.microsoft.com/office/drawing/2014/main" id="{889B479D-AB84-414D-A9D6-E909241A3730}"/>
              </a:ext>
            </a:extLst>
          </p:cNvPr>
          <p:cNvSpPr txBox="1">
            <a:spLocks/>
          </p:cNvSpPr>
          <p:nvPr/>
        </p:nvSpPr>
        <p:spPr>
          <a:xfrm>
            <a:off x="17562731" y="7411081"/>
            <a:ext cx="5802401" cy="990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 hangingPunct="1">
              <a:lnSpc>
                <a:spcPct val="115000"/>
              </a:lnSpc>
            </a:pPr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 missing data</a:t>
            </a:r>
          </a:p>
        </p:txBody>
      </p:sp>
      <p:sp>
        <p:nvSpPr>
          <p:cNvPr id="15" name="Google Shape;372;p31">
            <a:extLst>
              <a:ext uri="{FF2B5EF4-FFF2-40B4-BE49-F238E27FC236}">
                <a16:creationId xmlns:a16="http://schemas.microsoft.com/office/drawing/2014/main" id="{97B94294-4706-FB4A-9E96-914E255DA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6516" y="2494336"/>
            <a:ext cx="1956984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/>
            <a:r>
              <a:rPr lang="en" sz="3733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sz="3733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373;p31">
            <a:extLst>
              <a:ext uri="{FF2B5EF4-FFF2-40B4-BE49-F238E27FC236}">
                <a16:creationId xmlns:a16="http://schemas.microsoft.com/office/drawing/2014/main" id="{063B1D08-3C2D-FD4E-A488-769A9A1290DA}"/>
              </a:ext>
            </a:extLst>
          </p:cNvPr>
          <p:cNvSpPr txBox="1">
            <a:spLocks/>
          </p:cNvSpPr>
          <p:nvPr/>
        </p:nvSpPr>
        <p:spPr>
          <a:xfrm>
            <a:off x="12021067" y="4093137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en-IN" dirty="0"/>
              <a:t>B</a:t>
            </a:r>
          </a:p>
        </p:txBody>
      </p:sp>
      <p:sp>
        <p:nvSpPr>
          <p:cNvPr id="17" name="Google Shape;374;p31">
            <a:extLst>
              <a:ext uri="{FF2B5EF4-FFF2-40B4-BE49-F238E27FC236}">
                <a16:creationId xmlns:a16="http://schemas.microsoft.com/office/drawing/2014/main" id="{858DEA5F-26DC-A445-BB05-AF30581D748E}"/>
              </a:ext>
            </a:extLst>
          </p:cNvPr>
          <p:cNvSpPr txBox="1">
            <a:spLocks/>
          </p:cNvSpPr>
          <p:nvPr/>
        </p:nvSpPr>
        <p:spPr>
          <a:xfrm>
            <a:off x="19821533" y="6004681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en-IN" dirty="0"/>
              <a:t>C</a:t>
            </a:r>
          </a:p>
        </p:txBody>
      </p:sp>
      <p:sp>
        <p:nvSpPr>
          <p:cNvPr id="18" name="Google Shape;373;p31">
            <a:extLst>
              <a:ext uri="{FF2B5EF4-FFF2-40B4-BE49-F238E27FC236}">
                <a16:creationId xmlns:a16="http://schemas.microsoft.com/office/drawing/2014/main" id="{566D6EEF-52B6-C74E-B605-8EB3F3DA5A6D}"/>
              </a:ext>
            </a:extLst>
          </p:cNvPr>
          <p:cNvSpPr txBox="1">
            <a:spLocks/>
          </p:cNvSpPr>
          <p:nvPr/>
        </p:nvSpPr>
        <p:spPr>
          <a:xfrm>
            <a:off x="3552992" y="2549733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en-IN" dirty="0"/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BE042-5DB3-904B-84DE-6725F03E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5" y="6850540"/>
            <a:ext cx="10222563" cy="423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C3F77B-D0EC-6F48-A909-C1DF587C9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920" y="8780201"/>
            <a:ext cx="11803380" cy="42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5;p31">
            <a:extLst>
              <a:ext uri="{FF2B5EF4-FFF2-40B4-BE49-F238E27FC236}">
                <a16:creationId xmlns:a16="http://schemas.microsoft.com/office/drawing/2014/main" id="{59787E1F-B996-B64B-AA53-99463DE82568}"/>
              </a:ext>
            </a:extLst>
          </p:cNvPr>
          <p:cNvSpPr txBox="1">
            <a:spLocks/>
          </p:cNvSpPr>
          <p:nvPr/>
        </p:nvSpPr>
        <p:spPr>
          <a:xfrm>
            <a:off x="1749067" y="970533"/>
            <a:ext cx="20544000" cy="157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 hangingPunct="1"/>
            <a:r>
              <a:rPr lang="en" sz="9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Manipulations &amp; Enrichment</a:t>
            </a:r>
            <a:endParaRPr lang="en-IN" sz="9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366;p31">
            <a:extLst>
              <a:ext uri="{FF2B5EF4-FFF2-40B4-BE49-F238E27FC236}">
                <a16:creationId xmlns:a16="http://schemas.microsoft.com/office/drawing/2014/main" id="{868C4F7B-2E63-D548-8F94-153DB5F52AF9}"/>
              </a:ext>
            </a:extLst>
          </p:cNvPr>
          <p:cNvSpPr/>
          <p:nvPr/>
        </p:nvSpPr>
        <p:spPr>
          <a:xfrm rot="5400000">
            <a:off x="3460403" y="1541136"/>
            <a:ext cx="1791200" cy="6125600"/>
          </a:xfrm>
          <a:prstGeom prst="trapezoid">
            <a:avLst>
              <a:gd name="adj" fmla="val 182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367;p31">
            <a:extLst>
              <a:ext uri="{FF2B5EF4-FFF2-40B4-BE49-F238E27FC236}">
                <a16:creationId xmlns:a16="http://schemas.microsoft.com/office/drawing/2014/main" id="{0587B4A9-8C46-9F45-B0A1-AFA774CCB439}"/>
              </a:ext>
            </a:extLst>
          </p:cNvPr>
          <p:cNvSpPr/>
          <p:nvPr/>
        </p:nvSpPr>
        <p:spPr>
          <a:xfrm rot="-5400000">
            <a:off x="12173347" y="2374347"/>
            <a:ext cx="1828800" cy="6337600"/>
          </a:xfrm>
          <a:prstGeom prst="trapezoid">
            <a:avLst>
              <a:gd name="adj" fmla="val 182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 hangingPunct="1">
              <a:buClr>
                <a:srgbClr val="000000"/>
              </a:buClr>
            </a:pPr>
            <a:endParaRPr sz="3733" b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368;p31">
            <a:extLst>
              <a:ext uri="{FF2B5EF4-FFF2-40B4-BE49-F238E27FC236}">
                <a16:creationId xmlns:a16="http://schemas.microsoft.com/office/drawing/2014/main" id="{3665BAB4-E776-074C-9A47-203B4B04C7BF}"/>
              </a:ext>
            </a:extLst>
          </p:cNvPr>
          <p:cNvSpPr/>
          <p:nvPr/>
        </p:nvSpPr>
        <p:spPr>
          <a:xfrm rot="5400000">
            <a:off x="19746733" y="5005067"/>
            <a:ext cx="1434400" cy="5802400"/>
          </a:xfrm>
          <a:prstGeom prst="trapezoid">
            <a:avLst>
              <a:gd name="adj" fmla="val 182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 defTabSz="2438430" hangingPunct="1">
              <a:buClr>
                <a:srgbClr val="000000"/>
              </a:buClr>
            </a:pPr>
            <a:endParaRPr sz="3733" b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369;p31">
            <a:extLst>
              <a:ext uri="{FF2B5EF4-FFF2-40B4-BE49-F238E27FC236}">
                <a16:creationId xmlns:a16="http://schemas.microsoft.com/office/drawing/2014/main" id="{E74F27E5-DCD5-1148-932E-701F81A7FA7C}"/>
              </a:ext>
            </a:extLst>
          </p:cNvPr>
          <p:cNvSpPr txBox="1">
            <a:spLocks/>
          </p:cNvSpPr>
          <p:nvPr/>
        </p:nvSpPr>
        <p:spPr>
          <a:xfrm>
            <a:off x="1123203" y="3900736"/>
            <a:ext cx="64656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 hangingPunct="1">
              <a:lnSpc>
                <a:spcPct val="115000"/>
              </a:lnSpc>
            </a:pPr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data types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70;p31">
            <a:extLst>
              <a:ext uri="{FF2B5EF4-FFF2-40B4-BE49-F238E27FC236}">
                <a16:creationId xmlns:a16="http://schemas.microsoft.com/office/drawing/2014/main" id="{BE67B065-3472-4640-9A4D-55E560F6DE98}"/>
              </a:ext>
            </a:extLst>
          </p:cNvPr>
          <p:cNvSpPr txBox="1">
            <a:spLocks/>
          </p:cNvSpPr>
          <p:nvPr/>
        </p:nvSpPr>
        <p:spPr>
          <a:xfrm>
            <a:off x="9918946" y="4839947"/>
            <a:ext cx="63376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</a:t>
            </a:r>
            <a:r>
              <a:rPr lang="en-IN" b="1" dirty="0"/>
              <a:t> </a:t>
            </a:r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IN" b="1" dirty="0"/>
              <a:t> </a:t>
            </a:r>
          </a:p>
        </p:txBody>
      </p:sp>
      <p:sp>
        <p:nvSpPr>
          <p:cNvPr id="14" name="Google Shape;371;p31">
            <a:extLst>
              <a:ext uri="{FF2B5EF4-FFF2-40B4-BE49-F238E27FC236}">
                <a16:creationId xmlns:a16="http://schemas.microsoft.com/office/drawing/2014/main" id="{889B479D-AB84-414D-A9D6-E909241A3730}"/>
              </a:ext>
            </a:extLst>
          </p:cNvPr>
          <p:cNvSpPr txBox="1">
            <a:spLocks/>
          </p:cNvSpPr>
          <p:nvPr/>
        </p:nvSpPr>
        <p:spPr>
          <a:xfrm>
            <a:off x="17562731" y="7411081"/>
            <a:ext cx="5802401" cy="990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 hangingPunct="1">
              <a:lnSpc>
                <a:spcPct val="115000"/>
              </a:lnSpc>
            </a:pPr>
            <a:r>
              <a:rPr lang="en-IN" sz="4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data frames</a:t>
            </a:r>
          </a:p>
        </p:txBody>
      </p:sp>
      <p:sp>
        <p:nvSpPr>
          <p:cNvPr id="15" name="Google Shape;372;p31">
            <a:extLst>
              <a:ext uri="{FF2B5EF4-FFF2-40B4-BE49-F238E27FC236}">
                <a16:creationId xmlns:a16="http://schemas.microsoft.com/office/drawing/2014/main" id="{97B94294-4706-FB4A-9E96-914E255DA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6516" y="2494336"/>
            <a:ext cx="1956984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/>
            <a:r>
              <a:rPr lang="en" sz="3733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sz="3733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373;p31">
            <a:extLst>
              <a:ext uri="{FF2B5EF4-FFF2-40B4-BE49-F238E27FC236}">
                <a16:creationId xmlns:a16="http://schemas.microsoft.com/office/drawing/2014/main" id="{063B1D08-3C2D-FD4E-A488-769A9A1290DA}"/>
              </a:ext>
            </a:extLst>
          </p:cNvPr>
          <p:cNvSpPr txBox="1">
            <a:spLocks/>
          </p:cNvSpPr>
          <p:nvPr/>
        </p:nvSpPr>
        <p:spPr>
          <a:xfrm>
            <a:off x="12432547" y="3361617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en-IN" dirty="0"/>
              <a:t>B</a:t>
            </a:r>
          </a:p>
        </p:txBody>
      </p:sp>
      <p:sp>
        <p:nvSpPr>
          <p:cNvPr id="17" name="Google Shape;374;p31">
            <a:extLst>
              <a:ext uri="{FF2B5EF4-FFF2-40B4-BE49-F238E27FC236}">
                <a16:creationId xmlns:a16="http://schemas.microsoft.com/office/drawing/2014/main" id="{858DEA5F-26DC-A445-BB05-AF30581D748E}"/>
              </a:ext>
            </a:extLst>
          </p:cNvPr>
          <p:cNvSpPr txBox="1">
            <a:spLocks/>
          </p:cNvSpPr>
          <p:nvPr/>
        </p:nvSpPr>
        <p:spPr>
          <a:xfrm>
            <a:off x="19821533" y="6004681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en-IN" dirty="0"/>
              <a:t>C</a:t>
            </a:r>
          </a:p>
        </p:txBody>
      </p:sp>
      <p:sp>
        <p:nvSpPr>
          <p:cNvPr id="18" name="Google Shape;373;p31">
            <a:extLst>
              <a:ext uri="{FF2B5EF4-FFF2-40B4-BE49-F238E27FC236}">
                <a16:creationId xmlns:a16="http://schemas.microsoft.com/office/drawing/2014/main" id="{566D6EEF-52B6-C74E-B605-8EB3F3DA5A6D}"/>
              </a:ext>
            </a:extLst>
          </p:cNvPr>
          <p:cNvSpPr txBox="1">
            <a:spLocks/>
          </p:cNvSpPr>
          <p:nvPr/>
        </p:nvSpPr>
        <p:spPr>
          <a:xfrm>
            <a:off x="3552992" y="2549733"/>
            <a:ext cx="2362400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en-IN" dirty="0"/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A0035C-B11A-C949-AC0A-0B931A2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70" y="6457547"/>
            <a:ext cx="11544154" cy="69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5;p31">
            <a:extLst>
              <a:ext uri="{FF2B5EF4-FFF2-40B4-BE49-F238E27FC236}">
                <a16:creationId xmlns:a16="http://schemas.microsoft.com/office/drawing/2014/main" id="{59787E1F-B996-B64B-AA53-99463DE82568}"/>
              </a:ext>
            </a:extLst>
          </p:cNvPr>
          <p:cNvSpPr txBox="1">
            <a:spLocks/>
          </p:cNvSpPr>
          <p:nvPr/>
        </p:nvSpPr>
        <p:spPr>
          <a:xfrm>
            <a:off x="1749067" y="970533"/>
            <a:ext cx="20544000" cy="157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9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&amp; Regression Analysis</a:t>
            </a:r>
          </a:p>
          <a:p>
            <a:br>
              <a:rPr lang="en-IN" sz="9600" dirty="0"/>
            </a:br>
            <a:br>
              <a:rPr lang="en-IN" sz="9600" dirty="0"/>
            </a:br>
            <a:endParaRPr lang="en-IN" sz="9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372;p31">
            <a:extLst>
              <a:ext uri="{FF2B5EF4-FFF2-40B4-BE49-F238E27FC236}">
                <a16:creationId xmlns:a16="http://schemas.microsoft.com/office/drawing/2014/main" id="{97B94294-4706-FB4A-9E96-914E255DA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6516" y="2494336"/>
            <a:ext cx="1956984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/>
            <a:r>
              <a:rPr lang="en" sz="3733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sz="3733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315BF9-8730-FF4E-A292-128C6914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516160"/>
            <a:ext cx="69723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729232-3103-A24C-B172-218A8321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410" y="3705860"/>
            <a:ext cx="14050058" cy="79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74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5;p31">
            <a:extLst>
              <a:ext uri="{FF2B5EF4-FFF2-40B4-BE49-F238E27FC236}">
                <a16:creationId xmlns:a16="http://schemas.microsoft.com/office/drawing/2014/main" id="{59787E1F-B996-B64B-AA53-99463DE82568}"/>
              </a:ext>
            </a:extLst>
          </p:cNvPr>
          <p:cNvSpPr txBox="1">
            <a:spLocks/>
          </p:cNvSpPr>
          <p:nvPr/>
        </p:nvSpPr>
        <p:spPr>
          <a:xfrm>
            <a:off x="1749067" y="516559"/>
            <a:ext cx="20544000" cy="157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9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contd..</a:t>
            </a:r>
            <a:br>
              <a:rPr lang="en-IN" sz="9600" dirty="0"/>
            </a:br>
            <a:br>
              <a:rPr lang="en-IN" sz="9600" dirty="0"/>
            </a:br>
            <a:endParaRPr lang="en-IN" sz="9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372;p31">
            <a:extLst>
              <a:ext uri="{FF2B5EF4-FFF2-40B4-BE49-F238E27FC236}">
                <a16:creationId xmlns:a16="http://schemas.microsoft.com/office/drawing/2014/main" id="{97B94294-4706-FB4A-9E96-914E255DA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6516" y="2494336"/>
            <a:ext cx="1956984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/>
            <a:r>
              <a:rPr lang="en" sz="3733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sz="3733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1DC3910-24B4-484A-9A70-25D242DB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67" y="2684120"/>
            <a:ext cx="9231246" cy="54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306BFBED-425D-B048-B213-BE510D8B4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54" y="8618932"/>
            <a:ext cx="9058895" cy="48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B3A934E-50D2-5540-9DAA-31A237F5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262" y="4593686"/>
            <a:ext cx="9400731" cy="668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5;p31">
            <a:extLst>
              <a:ext uri="{FF2B5EF4-FFF2-40B4-BE49-F238E27FC236}">
                <a16:creationId xmlns:a16="http://schemas.microsoft.com/office/drawing/2014/main" id="{59787E1F-B996-B64B-AA53-99463DE82568}"/>
              </a:ext>
            </a:extLst>
          </p:cNvPr>
          <p:cNvSpPr txBox="1">
            <a:spLocks/>
          </p:cNvSpPr>
          <p:nvPr/>
        </p:nvSpPr>
        <p:spPr>
          <a:xfrm>
            <a:off x="1920000" y="650493"/>
            <a:ext cx="20544000" cy="157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9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contd..</a:t>
            </a:r>
            <a:br>
              <a:rPr lang="en-IN" sz="9600" dirty="0"/>
            </a:br>
            <a:br>
              <a:rPr lang="en-IN" sz="9600" dirty="0"/>
            </a:br>
            <a:endParaRPr lang="en-IN" sz="9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372;p31">
            <a:extLst>
              <a:ext uri="{FF2B5EF4-FFF2-40B4-BE49-F238E27FC236}">
                <a16:creationId xmlns:a16="http://schemas.microsoft.com/office/drawing/2014/main" id="{97B94294-4706-FB4A-9E96-914E255DA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6516" y="2494336"/>
            <a:ext cx="1956984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/>
            <a:r>
              <a:rPr lang="en" sz="3733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sz="3733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B8F7D0-060D-8D47-9EC2-31FEC5FC7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1067" y="7967554"/>
            <a:ext cx="11530054" cy="54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6FB0DBD7-444F-C542-996F-69F7987B8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" y="2664532"/>
            <a:ext cx="11530054" cy="552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9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5;p31">
            <a:extLst>
              <a:ext uri="{FF2B5EF4-FFF2-40B4-BE49-F238E27FC236}">
                <a16:creationId xmlns:a16="http://schemas.microsoft.com/office/drawing/2014/main" id="{59787E1F-B996-B64B-AA53-99463DE82568}"/>
              </a:ext>
            </a:extLst>
          </p:cNvPr>
          <p:cNvSpPr txBox="1">
            <a:spLocks/>
          </p:cNvSpPr>
          <p:nvPr/>
        </p:nvSpPr>
        <p:spPr>
          <a:xfrm>
            <a:off x="1920000" y="650493"/>
            <a:ext cx="20544000" cy="157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9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contd..</a:t>
            </a:r>
            <a:br>
              <a:rPr lang="en-IN" sz="9600" dirty="0"/>
            </a:br>
            <a:br>
              <a:rPr lang="en-IN" sz="9600" dirty="0"/>
            </a:br>
            <a:endParaRPr lang="en-IN" sz="9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372;p31">
            <a:extLst>
              <a:ext uri="{FF2B5EF4-FFF2-40B4-BE49-F238E27FC236}">
                <a16:creationId xmlns:a16="http://schemas.microsoft.com/office/drawing/2014/main" id="{97B94294-4706-FB4A-9E96-914E255DA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6516" y="2494336"/>
            <a:ext cx="1956984" cy="14064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l"/>
            <a:r>
              <a:rPr lang="en" sz="3733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sz="3733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358D2D-792D-934B-B526-A7E305548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2948940"/>
            <a:ext cx="155956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0853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fix and Chill - Media Streaming Platform Campaign by Slidesgo">
  <a:themeElements>
    <a:clrScheme name="Simple Light">
      <a:dk1>
        <a:srgbClr val="0D0D0D"/>
      </a:dk1>
      <a:lt1>
        <a:srgbClr val="FFFFFF"/>
      </a:lt1>
      <a:dk2>
        <a:srgbClr val="B92F2F"/>
      </a:dk2>
      <a:lt2>
        <a:srgbClr val="9C1717"/>
      </a:lt2>
      <a:accent1>
        <a:srgbClr val="3D3D3D"/>
      </a:accent1>
      <a:accent2>
        <a:srgbClr val="616161"/>
      </a:accent2>
      <a:accent3>
        <a:srgbClr val="901D1D"/>
      </a:accent3>
      <a:accent4>
        <a:srgbClr val="7A2020"/>
      </a:accent4>
      <a:accent5>
        <a:srgbClr val="631111"/>
      </a:accent5>
      <a:accent6>
        <a:srgbClr val="D3858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285</Words>
  <Application>Microsoft Macintosh PowerPoint</Application>
  <PresentationFormat>Custom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Bebas Neue</vt:lpstr>
      <vt:lpstr>Fredoka One</vt:lpstr>
      <vt:lpstr>Helvetica Neue</vt:lpstr>
      <vt:lpstr>Helvetica Neue Light</vt:lpstr>
      <vt:lpstr>Helvetica Neue Medium</vt:lpstr>
      <vt:lpstr>Lato</vt:lpstr>
      <vt:lpstr>Palanquin Dark</vt:lpstr>
      <vt:lpstr>Times New Roman</vt:lpstr>
      <vt:lpstr>Black</vt:lpstr>
      <vt:lpstr>Nefix and Chill - Media Streaming Platform Campaign by Slidesgo</vt:lpstr>
      <vt:lpstr>PowerPoint Presentation</vt:lpstr>
      <vt:lpstr>CONTENTS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Veni Are</cp:lastModifiedBy>
  <cp:revision>24</cp:revision>
  <dcterms:modified xsi:type="dcterms:W3CDTF">2021-06-03T02:01:06Z</dcterms:modified>
</cp:coreProperties>
</file>