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6FA-D1E2-45E9-B14C-6CE6413A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6F7D6-CB06-41A8-BA5E-82B92F69A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2C2D-0B0E-49BD-AC27-9AF612DE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17C4-81D3-4D93-96B4-2458D5D5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D3EB-61BC-4715-97EE-CC427E9A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CAEC-739A-4865-84CA-D30ABD09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DAED8-2477-46E5-83BE-CE76EB164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B2AA-EB9E-46B1-AEAC-02FABAF0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B70F-44FE-4809-B1F4-2BDCD128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6785-D37F-4DF5-AE62-5E781C2C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87B0F-8E1F-4FA5-845C-91B296EBA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CDD7E-8318-4926-9847-63685D2CC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643B-FDE8-4C65-808E-1E40AEC6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53A5-07C2-46B4-B9A2-6D5283A0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9A53-465A-4BB8-A3EF-FD6CE383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C05E-2555-4E56-8515-E3F0410B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8207-E4BF-46C2-8A84-C23F5059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EC22-CE5B-445F-884F-B42D7DBE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D9AF-495B-42ED-90E5-760A345F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951B-6C43-4393-B4FC-DB7E6F0C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E02B-A573-4396-8D01-C61D4FB4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B82B5-E232-4572-B3CA-DC3BA2E0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D1A74-0902-4261-A5A6-019F082B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5272-267F-4931-830D-BD348057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761F-B25F-434C-B1AB-A0995A6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62E-5448-48EF-BB96-95D5286C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D5C2-14A2-49C7-980D-577B38CE7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2A05A-85C2-4382-B689-DD281B221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780C-7E46-444F-B2D6-AA173230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74B3B-2982-47B0-A444-50FD7BE2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8D20-13E5-48F8-8EE1-BA7EA3C8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86A-8061-4D34-9478-5361F1D6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BA99-F38F-4E50-B1D9-E50E9E2C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092FD-EA51-4D7F-9781-D1C1F9D27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F93E6-99A6-4EC3-9DCC-856C47E55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98634-20F8-4401-91CE-50572FA52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F6454-4B06-413E-8143-8E0406A4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AE5DB-6DFF-474D-96BC-4D64DEDD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59450-3346-48BE-98A2-F850D69F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1552-F5CE-4C9B-A60A-919E6073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B0F71-37B7-47DD-A570-ABCAAB0D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F2EBF-01E4-4E92-8ADB-8B5CC7FF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9A4D3-EB36-45C5-987E-3D071EB9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B933D-9BAF-4498-B261-5692081B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E3763-BBA5-4701-A958-026A3E2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5BAA7-AA6D-4202-9D11-5F6FC1C2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BA8F-480B-4AE3-8C9F-BBB797AD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F2A4-416F-430F-B5EA-0E963F98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77E58-AABA-4E98-BD9E-B107E6F5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0D91D-D048-4B53-846B-C920BD96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78EEE-0FBD-4141-B215-A4013FC3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6C9E-7FED-4F1B-B6CA-B6739117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BF2-A8C8-45AD-8775-CDB0B34C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1DC1F-5D64-416E-A0DA-CB7BE8E17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2EF0F-F68E-40A1-BEED-0B402977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2E704-5BE5-46ED-9955-E12BF7B0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2A74-34F4-4EB1-8958-18B024B7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133E-071F-4E1D-A935-47A4C4A8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97612-D90C-46A0-812F-AD3264CA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95843-8793-473E-AC91-7CEA21D4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8A97-5A52-4F7D-8BE6-4FCEF4DAC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1806-AA15-4A62-BDF6-BE34C5C43D8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6CB0-4916-427D-AF5D-3092B7AEB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EA28-7D8B-4796-8125-9726F41D9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AA24-9173-4927-B64B-ECA64F1B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balraj98/massachusetts-roads-datas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95F-07F9-4FBB-8AF9-3E18995F8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Next LT Pro" panose="020B0604020202020204" pitchFamily="34" charset="0"/>
              </a:rPr>
              <a:t>Road Segmentation</a:t>
            </a:r>
            <a:br>
              <a:rPr lang="en-US" dirty="0">
                <a:solidFill>
                  <a:srgbClr val="7030A0"/>
                </a:solidFill>
                <a:latin typeface="Avenir Next LT Pro" panose="020B0604020202020204" pitchFamily="34" charset="0"/>
              </a:rPr>
            </a:br>
            <a:br>
              <a:rPr lang="en-US" dirty="0">
                <a:solidFill>
                  <a:srgbClr val="7030A0"/>
                </a:solidFill>
                <a:latin typeface="Avenir Next LT Pro" panose="020B0604020202020204" pitchFamily="34" charset="0"/>
              </a:rPr>
            </a:br>
            <a:endParaRPr lang="en-US" dirty="0">
              <a:solidFill>
                <a:srgbClr val="7030A0"/>
              </a:solidFill>
              <a:latin typeface="Avenir Next LT Pro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74D96A-1BF0-4590-B44B-DD53BEC5F8E3}"/>
              </a:ext>
            </a:extLst>
          </p:cNvPr>
          <p:cNvSpPr txBox="1">
            <a:spLocks/>
          </p:cNvSpPr>
          <p:nvPr/>
        </p:nvSpPr>
        <p:spPr>
          <a:xfrm>
            <a:off x="921809" y="2305878"/>
            <a:ext cx="9144000" cy="357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4300" b="1" dirty="0">
                <a:latin typeface="Avenir Next LT Pro" panose="020B0604020202020204" pitchFamily="34" charset="0"/>
              </a:rPr>
              <a:t>Team Members: </a:t>
            </a:r>
          </a:p>
          <a:p>
            <a:pPr algn="l">
              <a:lnSpc>
                <a:spcPct val="120000"/>
              </a:lnSpc>
            </a:pPr>
            <a:r>
              <a:rPr lang="en-IN" sz="3800" dirty="0">
                <a:latin typeface="Avenir Next LT Pro" panose="020B0604020202020204" pitchFamily="34" charset="0"/>
              </a:rPr>
              <a:t>Gustavo Paz and Aniketh Suresh </a:t>
            </a:r>
          </a:p>
          <a:p>
            <a:pPr algn="l"/>
            <a:endParaRPr lang="en-IN" sz="3800" dirty="0">
              <a:latin typeface="Avenir Next LT Pro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IN" sz="4300" b="1" dirty="0">
                <a:latin typeface="Avenir Next LT Pro" panose="020B0604020202020204" pitchFamily="34" charset="0"/>
              </a:rPr>
              <a:t>Dataset</a:t>
            </a:r>
            <a:r>
              <a:rPr lang="en-IN" sz="4300" dirty="0">
                <a:latin typeface="Avenir Next LT Pro" panose="020B0604020202020204" pitchFamily="34" charset="0"/>
              </a:rPr>
              <a:t>: </a:t>
            </a:r>
          </a:p>
          <a:p>
            <a:pPr algn="l">
              <a:lnSpc>
                <a:spcPct val="120000"/>
              </a:lnSpc>
            </a:pPr>
            <a:r>
              <a:rPr lang="en-IN" sz="3800" dirty="0">
                <a:latin typeface="Avenir Next LT Pro" panose="020B0604020202020204" pitchFamily="34" charset="0"/>
              </a:rPr>
              <a:t>Massachusetts Roads Dataset </a:t>
            </a:r>
            <a:r>
              <a:rPr lang="en-IN" sz="2900" dirty="0"/>
              <a:t>(</a:t>
            </a:r>
            <a:r>
              <a:rPr lang="en-IN" sz="2900" dirty="0">
                <a:hlinkClick r:id="rId2"/>
              </a:rPr>
              <a:t>https://www.kaggle.com/balraj98/massachusetts-roads-dataset</a:t>
            </a:r>
            <a:r>
              <a:rPr lang="en-IN" sz="2900" dirty="0"/>
              <a:t>)</a:t>
            </a:r>
          </a:p>
          <a:p>
            <a:pPr algn="l"/>
            <a:endParaRPr lang="en-IN" dirty="0"/>
          </a:p>
          <a:p>
            <a:pPr algn="l"/>
            <a:r>
              <a:rPr lang="en-US" sz="4300" b="1" dirty="0">
                <a:latin typeface="Avenir Next LT Pro" panose="020B0604020202020204" pitchFamily="34" charset="0"/>
              </a:rPr>
              <a:t>Size</a:t>
            </a:r>
            <a:r>
              <a:rPr lang="en-US" sz="4300" dirty="0">
                <a:latin typeface="Avenir Next LT Pro" panose="020B0604020202020204" pitchFamily="34" charset="0"/>
              </a:rPr>
              <a:t>: </a:t>
            </a:r>
            <a:r>
              <a:rPr lang="en-US" sz="3900" dirty="0">
                <a:latin typeface="Avenir Next LT Pro" panose="020B0604020202020204" pitchFamily="34" charset="0"/>
              </a:rPr>
              <a:t>10GB</a:t>
            </a:r>
          </a:p>
          <a:p>
            <a:pPr algn="l"/>
            <a:endParaRPr lang="en-US" sz="3900" dirty="0">
              <a:latin typeface="Avenir Next LT Pro" panose="020B0604020202020204" pitchFamily="34" charset="0"/>
            </a:endParaRPr>
          </a:p>
          <a:p>
            <a:pPr algn="l"/>
            <a:r>
              <a:rPr lang="en-US" sz="4000" b="1" dirty="0">
                <a:latin typeface="Avenir Next LT Pro" panose="020B0604020202020204" pitchFamily="34" charset="0"/>
              </a:rPr>
              <a:t>Model</a:t>
            </a:r>
            <a:r>
              <a:rPr lang="en-US" sz="4000" dirty="0">
                <a:latin typeface="Avenir Next LT Pro" panose="020B0604020202020204" pitchFamily="34" charset="0"/>
              </a:rPr>
              <a:t>: </a:t>
            </a:r>
            <a:r>
              <a:rPr lang="en-US" sz="3600" dirty="0">
                <a:latin typeface="Avenir Next LT Pro" panose="020B0604020202020204" pitchFamily="34" charset="0"/>
              </a:rPr>
              <a:t>Deep Learning (</a:t>
            </a:r>
            <a:r>
              <a:rPr lang="en-US" sz="3600">
                <a:latin typeface="Avenir Next LT Pro" panose="020B0604020202020204" pitchFamily="34" charset="0"/>
              </a:rPr>
              <a:t>ResNet50) on Amazon EMR</a:t>
            </a:r>
            <a:endParaRPr lang="en-US" sz="3600" dirty="0">
              <a:latin typeface="Avenir Next LT Pro" panose="020B0604020202020204" pitchFamily="34" charset="0"/>
            </a:endParaRPr>
          </a:p>
          <a:p>
            <a:pPr algn="l"/>
            <a:endParaRPr lang="en-US" sz="3900" dirty="0">
              <a:latin typeface="Avenir Next LT Pro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39BAC-B454-4662-B147-B16C8FE80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30"/>
          <a:stretch/>
        </p:blipFill>
        <p:spPr>
          <a:xfrm>
            <a:off x="10230256" y="632104"/>
            <a:ext cx="1851146" cy="1930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D947CA-FFD3-49D0-BBDC-D1CF997F8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3" r="33627"/>
          <a:stretch/>
        </p:blipFill>
        <p:spPr>
          <a:xfrm>
            <a:off x="10230256" y="2562603"/>
            <a:ext cx="1851146" cy="1930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205A5F-44CC-4E57-AEFD-D5FD1F423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30"/>
          <a:stretch/>
        </p:blipFill>
        <p:spPr>
          <a:xfrm>
            <a:off x="10230255" y="4493102"/>
            <a:ext cx="1851147" cy="19304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CD35C7-33C0-421C-BF1A-999A692A9E65}"/>
              </a:ext>
            </a:extLst>
          </p:cNvPr>
          <p:cNvCxnSpPr/>
          <p:nvPr/>
        </p:nvCxnSpPr>
        <p:spPr>
          <a:xfrm>
            <a:off x="757362" y="2305878"/>
            <a:ext cx="0" cy="3449983"/>
          </a:xfrm>
          <a:prstGeom prst="line">
            <a:avLst/>
          </a:prstGeom>
          <a:ln w="47625">
            <a:solidFill>
              <a:srgbClr val="7030A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7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Road Segmentation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Segmentation</dc:title>
  <dc:creator>Aniketh Suresh</dc:creator>
  <cp:lastModifiedBy>Aniketh Suresh</cp:lastModifiedBy>
  <cp:revision>7</cp:revision>
  <dcterms:created xsi:type="dcterms:W3CDTF">2020-10-29T03:08:57Z</dcterms:created>
  <dcterms:modified xsi:type="dcterms:W3CDTF">2020-10-29T20:48:34Z</dcterms:modified>
</cp:coreProperties>
</file>