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3D58-8E79-419F-93F2-F1543573A157}" v="8" dt="2022-11-18T06:04:07.625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BD9-1343-472C-949F-C597E740CB5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61F-CCB3-48F9-BD29-B601F3A1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0F5-C0F0-49D3-AC57-9AFEE4EE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D8AA-F5B9-47F1-A251-D7C3361A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109F-B063-4F18-AFDC-E4E160E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19AB-F9F5-4ACC-90BA-B5E1510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79D3-897B-44C9-AF45-96609BD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56B-4251-493B-9C36-09B76D0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56549-1A7A-4976-BDEF-F63B2F0D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A8C-FAE6-44E6-A44D-EBCAE8E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685A-CA54-4A9B-9286-B262E1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655A-3558-4BE1-8573-60A4463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56AD7-A0EB-4D23-9E26-125D1E191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B3C6-060D-49F6-AD3D-9BAD5B09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4358-75E2-4933-974F-09B23B7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A754-EF5D-47AE-8DD4-19FEF670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E1E-9307-4A5E-BB64-36C9A43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5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DCE-8698-4D0A-A2D9-4CC456A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5D1-6BA9-44A8-970C-C0ED6F6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ED-96B1-41B1-BDAB-9436A26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3B0-4384-4BEC-B805-93E58C0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5B5-069C-4AA9-AE41-1C02755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142-B3D0-4073-B0DB-0F0A115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046-D664-45E6-AFB0-B0C1A316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D97-CAFC-496A-B44B-E7545E60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3BC4-0B83-470A-80BC-432348E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557-5C98-41E4-ACB2-E1C3985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95-6D7C-4719-A3D3-5111C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421-00FD-4C34-94CE-20346CA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DBF0-C8D4-4E31-9BB0-086538BD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231B-30C9-41E2-94E5-90A56F6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1AD-BE6D-494B-B83F-F661288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1664-717A-4AA5-9554-1861085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C91-EEB0-4E38-B6E3-18F50ED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179-06D5-4DBC-B2C7-AA32B5D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0A7-12FB-48AF-B64F-3E369A1E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8EEB-7678-4CBD-8F3F-714CEFE8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501F-8F58-4E81-8129-F577A7B8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F811-595C-46C5-893C-768C923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C920-3228-462E-B335-DBBA93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EED5-7506-4FC9-A1DC-9CE458B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28-CDDD-4192-8B6F-57CB0DF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28B6-25DB-443F-923B-64FDA555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13BC-3082-43F0-A5A9-08AFC13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537E-1A3B-4113-BC76-4742784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E90C-47D8-4A3F-882D-A0ED27B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3F11D-02AB-43E1-8B4D-05CB8F2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6081-4BA8-401A-8F3B-025948A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3860-6BC2-4281-93B5-7E48DC3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E25-C5CC-4C35-AD17-79940A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1276-5511-4655-A8DB-CF48BD32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CC41-1E53-48EC-BD01-CB427AE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4186-9914-48C1-AEED-EBC7B731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5766-AA3E-48B6-8E7A-838175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A8C-6863-4392-8D02-7712098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95FC-F1D8-4620-996F-1E4B88E6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8B78-F252-4341-A556-4AF24600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A1A-3C5E-4629-8ED5-3441663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A0EC-D0A0-44A7-A7B6-CDA07F1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BD9F-C5A3-4F29-AC1C-98E4B20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65CB-BF49-4BD5-9AE8-272B290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AA2-8292-4423-B17C-D5511904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3F-4664-498D-9753-99688439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B07B-AEBA-4FE1-BAE8-196F036B25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B42-D8F4-4EA1-88DC-F1F134DF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48-53F1-4204-8846-6D999FDE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ketjain71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9017" y="3048310"/>
            <a:ext cx="4008437" cy="3407091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Ecommerce Application</a:t>
            </a:r>
            <a:endParaRPr lang="en-US" alt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Ecommerce Application using Spring Boot microservices with MongoDB NoSQL database as the backend along with JWT authentication and role-based authorization.</a:t>
            </a: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All microservices are registered in Eureka and has an API Gateway as the single-entry point.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Angular is used for the user interface with Bootstrap CSS with separate UI for Admin and Users.</a:t>
            </a:r>
            <a:endParaRPr lang="en-US" altLang="nl-NL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b="1" dirty="0">
                <a:latin typeface="Verdana" panose="020B0604030504040204" pitchFamily="34" charset="0"/>
                <a:ea typeface="Verdana" panose="020B0604030504040204" pitchFamily="34" charset="0"/>
              </a:rPr>
              <a:t>Completed “AWS Cloud Practitioner Essentials” course at AWS Skill Builder</a:t>
            </a:r>
            <a:b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269358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Senior Analyst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3783" y="1304019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Mumbai</a:t>
            </a:r>
          </a:p>
          <a:p>
            <a:pPr eaLnBrk="1" hangingPunct="1"/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3783" y="1535576"/>
            <a:ext cx="2611621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aniket.b.jain@capgemini.com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6145" y="1773578"/>
            <a:ext cx="2382837" cy="2621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+91 8824227106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7623" y="3018755"/>
            <a:ext cx="426561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Java Full Stack Developer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microservices with Spring Boot, Spring Security, Spring Cloud Gateway, Netflix Eureka and API Gateway.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Proficient in creating Single Page Web Application (SPA) in Angular with Angular Routing, Angular Reactive / Template Driven Forms with validations with Spring Boot microservices as backend application.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Unit testing of Spring Boot applications using JUnit 5 and Mockito to ensure quality.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Used Git as distributed version control system to push and commit codes.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  <a:t>Basic understanding of the cloud services provided by Amazon Web Services (AWS).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89721"/>
            <a:ext cx="249616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Aniket Jain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162667" y="627106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154" y="6296601"/>
            <a:ext cx="24381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050" dirty="0">
                <a:solidFill>
                  <a:prstClr val="black"/>
                </a:solidFill>
              </a:rPr>
              <a:t>My works on GitHub</a:t>
            </a:r>
            <a:endParaRPr kumimoji="0" lang="en-I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6458" y="1967923"/>
            <a:ext cx="72866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</a:t>
            </a:r>
            <a:r>
              <a:rPr lang="nl-NL" altLang="nl-NL" sz="1100" dirty="0">
                <a:solidFill>
                  <a:srgbClr val="FFFFFF"/>
                </a:solidFill>
              </a:rPr>
              <a:t>5</a:t>
            </a:r>
            <a:endParaRPr kumimoji="0" lang="nl-NL" alt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86300"/>
              </p:ext>
            </p:extLst>
          </p:nvPr>
        </p:nvGraphicFramePr>
        <p:xfrm>
          <a:off x="9213238" y="2253427"/>
          <a:ext cx="2973682" cy="41717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303122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Loops, Collections, Arrays, Lambda Expression, Stream API, 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 5, Mockito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IOC &amp; Dependency Injection, Autowiring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 Controllers, Implementation of GET, POST, PUT &amp; DELETE, Exception Handling, Testing of Service, Controller &amp; Repository layers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Starter, Annotations,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Cloud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Eureka, Cloud Gateway &amp; Cloud Config Server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MongoDB NoSQL, MySQL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Angular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Services, Modules, Routing, Forms &amp; Validation, Testing using Jasmine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HTML 5, CSS 3, JavaScript, TypeScript, Bootstrap CSS, Reusable templates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Tools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Git, Postman, Maven</a:t>
                      </a:r>
                      <a:endParaRPr kumimoji="0" lang="en-US" sz="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Microsoft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Office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Excel, PowerPoint, Word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On Skills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Communication, Team Player, Flexibility, Decision Making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13238" y="586978"/>
            <a:ext cx="2956560" cy="12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Jaipur Engineering college and research center, Jaipur | (2018-2022)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B.Tech in Information Technology | CGPA – 8.8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Ryan International School , Jaipur (2017-2018)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Senior Secondary Education (12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77%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Ryan International School , Jaipur l (2015-2016)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Secondary Education (10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CGPA – 9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9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3238" y="2045400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0" name="Picture Placeholder 9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B3DE4587-98D6-4B95-9906-56F413B5EF2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13965"/>
          <a:stretch/>
        </p:blipFill>
        <p:spPr>
          <a:xfrm>
            <a:off x="383259" y="135467"/>
            <a:ext cx="1734208" cy="1887653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402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Aniket_Jain_CV</dc:title>
  <dc:creator/>
  <cp:lastModifiedBy>JAIN, ANIKET</cp:lastModifiedBy>
  <cp:revision>20</cp:revision>
  <dcterms:created xsi:type="dcterms:W3CDTF">2022-11-02T14:42:36Z</dcterms:created>
  <dcterms:modified xsi:type="dcterms:W3CDTF">2022-11-18T06:04:10Z</dcterms:modified>
</cp:coreProperties>
</file>