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9" r:id="rId2"/>
    <p:sldId id="261" r:id="rId3"/>
    <p:sldId id="262" r:id="rId4"/>
    <p:sldId id="265" r:id="rId5"/>
    <p:sldId id="264" r:id="rId6"/>
    <p:sldId id="266" r:id="rId7"/>
    <p:sldId id="267" r:id="rId8"/>
    <p:sldId id="268" r:id="rId9"/>
    <p:sldId id="269" r:id="rId10"/>
    <p:sldId id="271"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58AC10-2867-4F2C-957A-082C1E8116DA}" v="439" dt="2024-07-06T09:49:18.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Jayant" userId="4e97db1e575addc2" providerId="LiveId" clId="{EA58AC10-2867-4F2C-957A-082C1E8116DA}"/>
    <pc:docChg chg="undo custSel addSld delSld modSld sldOrd">
      <pc:chgData name="Aniket Jayant" userId="4e97db1e575addc2" providerId="LiveId" clId="{EA58AC10-2867-4F2C-957A-082C1E8116DA}" dt="2024-07-06T09:55:56.387" v="6089" actId="403"/>
      <pc:docMkLst>
        <pc:docMk/>
      </pc:docMkLst>
      <pc:sldChg chg="del">
        <pc:chgData name="Aniket Jayant" userId="4e97db1e575addc2" providerId="LiveId" clId="{EA58AC10-2867-4F2C-957A-082C1E8116DA}" dt="2024-07-06T07:38:24.529" v="256" actId="47"/>
        <pc:sldMkLst>
          <pc:docMk/>
          <pc:sldMk cId="2430408736" sldId="256"/>
        </pc:sldMkLst>
      </pc:sldChg>
      <pc:sldChg chg="modSp del mod">
        <pc:chgData name="Aniket Jayant" userId="4e97db1e575addc2" providerId="LiveId" clId="{EA58AC10-2867-4F2C-957A-082C1E8116DA}" dt="2024-07-06T07:38:22.718" v="255" actId="47"/>
        <pc:sldMkLst>
          <pc:docMk/>
          <pc:sldMk cId="781257494" sldId="258"/>
        </pc:sldMkLst>
        <pc:spChg chg="mod">
          <ac:chgData name="Aniket Jayant" userId="4e97db1e575addc2" providerId="LiveId" clId="{EA58AC10-2867-4F2C-957A-082C1E8116DA}" dt="2024-07-06T07:37:49.770" v="254" actId="1076"/>
          <ac:spMkLst>
            <pc:docMk/>
            <pc:sldMk cId="781257494" sldId="258"/>
            <ac:spMk id="11" creationId="{B1D03BBC-A072-4475-B802-4EDB108D68BD}"/>
          </ac:spMkLst>
        </pc:spChg>
      </pc:sldChg>
      <pc:sldChg chg="addSp delSp modSp mod setBg">
        <pc:chgData name="Aniket Jayant" userId="4e97db1e575addc2" providerId="LiveId" clId="{EA58AC10-2867-4F2C-957A-082C1E8116DA}" dt="2024-07-06T07:58:07.283" v="877" actId="1076"/>
        <pc:sldMkLst>
          <pc:docMk/>
          <pc:sldMk cId="3023913110" sldId="259"/>
        </pc:sldMkLst>
        <pc:spChg chg="add mod">
          <ac:chgData name="Aniket Jayant" userId="4e97db1e575addc2" providerId="LiveId" clId="{EA58AC10-2867-4F2C-957A-082C1E8116DA}" dt="2024-07-06T07:57:56.075" v="875" actId="1076"/>
          <ac:spMkLst>
            <pc:docMk/>
            <pc:sldMk cId="3023913110" sldId="259"/>
            <ac:spMk id="2" creationId="{A5838F82-4F91-BFCA-76C3-CAE3C2444A46}"/>
          </ac:spMkLst>
        </pc:spChg>
        <pc:spChg chg="add mod">
          <ac:chgData name="Aniket Jayant" userId="4e97db1e575addc2" providerId="LiveId" clId="{EA58AC10-2867-4F2C-957A-082C1E8116DA}" dt="2024-07-06T07:58:02.911" v="876" actId="1076"/>
          <ac:spMkLst>
            <pc:docMk/>
            <pc:sldMk cId="3023913110" sldId="259"/>
            <ac:spMk id="3" creationId="{D165174E-229C-11E0-957C-0D1CD5045058}"/>
          </ac:spMkLst>
        </pc:spChg>
        <pc:spChg chg="add mod">
          <ac:chgData name="Aniket Jayant" userId="4e97db1e575addc2" providerId="LiveId" clId="{EA58AC10-2867-4F2C-957A-082C1E8116DA}" dt="2024-07-06T07:58:07.283" v="877" actId="1076"/>
          <ac:spMkLst>
            <pc:docMk/>
            <pc:sldMk cId="3023913110" sldId="259"/>
            <ac:spMk id="5" creationId="{C1F7DA5D-E31A-C089-C09A-0DFB18D2F7C1}"/>
          </ac:spMkLst>
        </pc:spChg>
        <pc:picChg chg="del mod">
          <ac:chgData name="Aniket Jayant" userId="4e97db1e575addc2" providerId="LiveId" clId="{EA58AC10-2867-4F2C-957A-082C1E8116DA}" dt="2024-07-06T07:57:20.279" v="873" actId="478"/>
          <ac:picMkLst>
            <pc:docMk/>
            <pc:sldMk cId="3023913110" sldId="259"/>
            <ac:picMk id="4" creationId="{5E6E2A34-2681-3926-1DF8-990663E60B34}"/>
          </ac:picMkLst>
        </pc:picChg>
        <pc:picChg chg="add mod">
          <ac:chgData name="Aniket Jayant" userId="4e97db1e575addc2" providerId="LiveId" clId="{EA58AC10-2867-4F2C-957A-082C1E8116DA}" dt="2024-07-06T07:46:47.575" v="530"/>
          <ac:picMkLst>
            <pc:docMk/>
            <pc:sldMk cId="3023913110" sldId="259"/>
            <ac:picMk id="6" creationId="{A4AF66AF-1458-BA0A-1626-B6478FE52311}"/>
          </ac:picMkLst>
        </pc:picChg>
        <pc:picChg chg="add del mod">
          <ac:chgData name="Aniket Jayant" userId="4e97db1e575addc2" providerId="LiveId" clId="{EA58AC10-2867-4F2C-957A-082C1E8116DA}" dt="2024-07-06T07:48:50.775" v="541" actId="478"/>
          <ac:picMkLst>
            <pc:docMk/>
            <pc:sldMk cId="3023913110" sldId="259"/>
            <ac:picMk id="8" creationId="{F29CBF0D-D4DA-957A-07E1-7ED92E39A608}"/>
          </ac:picMkLst>
        </pc:picChg>
        <pc:picChg chg="add mod">
          <ac:chgData name="Aniket Jayant" userId="4e97db1e575addc2" providerId="LiveId" clId="{EA58AC10-2867-4F2C-957A-082C1E8116DA}" dt="2024-07-06T07:50:54.555" v="654" actId="14100"/>
          <ac:picMkLst>
            <pc:docMk/>
            <pc:sldMk cId="3023913110" sldId="259"/>
            <ac:picMk id="10" creationId="{3BDD03AA-21AE-5B2A-3EBC-B0397E8E40F2}"/>
          </ac:picMkLst>
        </pc:picChg>
        <pc:picChg chg="add mod">
          <ac:chgData name="Aniket Jayant" userId="4e97db1e575addc2" providerId="LiveId" clId="{EA58AC10-2867-4F2C-957A-082C1E8116DA}" dt="2024-07-06T07:50:39.870" v="651" actId="14100"/>
          <ac:picMkLst>
            <pc:docMk/>
            <pc:sldMk cId="3023913110" sldId="259"/>
            <ac:picMk id="12" creationId="{18215674-298F-7E39-4F33-9FC288725BF7}"/>
          </ac:picMkLst>
        </pc:picChg>
        <pc:picChg chg="add mod">
          <ac:chgData name="Aniket Jayant" userId="4e97db1e575addc2" providerId="LiveId" clId="{EA58AC10-2867-4F2C-957A-082C1E8116DA}" dt="2024-07-06T07:57:31.855" v="874"/>
          <ac:picMkLst>
            <pc:docMk/>
            <pc:sldMk cId="3023913110" sldId="259"/>
            <ac:picMk id="13" creationId="{31ABFEAB-ED29-7110-5C22-030DBC095A07}"/>
          </ac:picMkLst>
        </pc:picChg>
      </pc:sldChg>
      <pc:sldChg chg="del">
        <pc:chgData name="Aniket Jayant" userId="4e97db1e575addc2" providerId="LiveId" clId="{EA58AC10-2867-4F2C-957A-082C1E8116DA}" dt="2024-07-06T07:37:34.229" v="252" actId="47"/>
        <pc:sldMkLst>
          <pc:docMk/>
          <pc:sldMk cId="7006698" sldId="260"/>
        </pc:sldMkLst>
      </pc:sldChg>
      <pc:sldChg chg="addSp delSp modSp new del mod setBg">
        <pc:chgData name="Aniket Jayant" userId="4e97db1e575addc2" providerId="LiveId" clId="{EA58AC10-2867-4F2C-957A-082C1E8116DA}" dt="2024-07-06T09:55:38.380" v="6087" actId="47"/>
        <pc:sldMkLst>
          <pc:docMk/>
          <pc:sldMk cId="2538950544" sldId="260"/>
        </pc:sldMkLst>
        <pc:spChg chg="del">
          <ac:chgData name="Aniket Jayant" userId="4e97db1e575addc2" providerId="LiveId" clId="{EA58AC10-2867-4F2C-957A-082C1E8116DA}" dt="2024-07-06T07:51:27.597" v="658" actId="478"/>
          <ac:spMkLst>
            <pc:docMk/>
            <pc:sldMk cId="2538950544" sldId="260"/>
            <ac:spMk id="2" creationId="{D98059AD-4CC9-63EF-30DC-E7D2D91A3554}"/>
          </ac:spMkLst>
        </pc:spChg>
        <pc:spChg chg="del">
          <ac:chgData name="Aniket Jayant" userId="4e97db1e575addc2" providerId="LiveId" clId="{EA58AC10-2867-4F2C-957A-082C1E8116DA}" dt="2024-07-06T07:51:27.597" v="658" actId="478"/>
          <ac:spMkLst>
            <pc:docMk/>
            <pc:sldMk cId="2538950544" sldId="260"/>
            <ac:spMk id="3" creationId="{8D428DCB-8CF1-EC48-1810-20893634193C}"/>
          </ac:spMkLst>
        </pc:spChg>
        <pc:spChg chg="add del mod topLvl">
          <ac:chgData name="Aniket Jayant" userId="4e97db1e575addc2" providerId="LiveId" clId="{EA58AC10-2867-4F2C-957A-082C1E8116DA}" dt="2024-07-06T07:55:47.503" v="744"/>
          <ac:spMkLst>
            <pc:docMk/>
            <pc:sldMk cId="2538950544" sldId="260"/>
            <ac:spMk id="6" creationId="{4F51746C-BECF-574A-59B3-948D1747A1D4}"/>
          </ac:spMkLst>
        </pc:spChg>
        <pc:spChg chg="add del mod topLvl">
          <ac:chgData name="Aniket Jayant" userId="4e97db1e575addc2" providerId="LiveId" clId="{EA58AC10-2867-4F2C-957A-082C1E8116DA}" dt="2024-07-06T07:55:47.503" v="744"/>
          <ac:spMkLst>
            <pc:docMk/>
            <pc:sldMk cId="2538950544" sldId="260"/>
            <ac:spMk id="7" creationId="{476CDB62-A6D3-B485-FF8D-83CB223BE727}"/>
          </ac:spMkLst>
        </pc:spChg>
        <pc:spChg chg="add del mod">
          <ac:chgData name="Aniket Jayant" userId="4e97db1e575addc2" providerId="LiveId" clId="{EA58AC10-2867-4F2C-957A-082C1E8116DA}" dt="2024-07-06T07:53:39.414" v="710" actId="478"/>
          <ac:spMkLst>
            <pc:docMk/>
            <pc:sldMk cId="2538950544" sldId="260"/>
            <ac:spMk id="8" creationId="{DB1B56A3-F263-6DDD-CA0F-789EDD0F3CFF}"/>
          </ac:spMkLst>
        </pc:spChg>
        <pc:spChg chg="add del mod topLvl">
          <ac:chgData name="Aniket Jayant" userId="4e97db1e575addc2" providerId="LiveId" clId="{EA58AC10-2867-4F2C-957A-082C1E8116DA}" dt="2024-07-06T07:55:47.503" v="744"/>
          <ac:spMkLst>
            <pc:docMk/>
            <pc:sldMk cId="2538950544" sldId="260"/>
            <ac:spMk id="9" creationId="{C1922AA0-3877-7EF9-3AFE-9B277AC00946}"/>
          </ac:spMkLst>
        </pc:spChg>
        <pc:spChg chg="add">
          <ac:chgData name="Aniket Jayant" userId="4e97db1e575addc2" providerId="LiveId" clId="{EA58AC10-2867-4F2C-957A-082C1E8116DA}" dt="2024-07-06T07:51:44.826" v="662" actId="26606"/>
          <ac:spMkLst>
            <pc:docMk/>
            <pc:sldMk cId="2538950544" sldId="260"/>
            <ac:spMk id="10" creationId="{247A131F-D5DE-41A5-B4CF-4F345319B40B}"/>
          </ac:spMkLst>
        </pc:spChg>
        <pc:spChg chg="add del mod topLvl">
          <ac:chgData name="Aniket Jayant" userId="4e97db1e575addc2" providerId="LiveId" clId="{EA58AC10-2867-4F2C-957A-082C1E8116DA}" dt="2024-07-06T07:55:47.503" v="744"/>
          <ac:spMkLst>
            <pc:docMk/>
            <pc:sldMk cId="2538950544" sldId="260"/>
            <ac:spMk id="11" creationId="{F9AC7290-21D7-9014-5ABB-F6F07000CE5F}"/>
          </ac:spMkLst>
        </pc:spChg>
        <pc:spChg chg="add">
          <ac:chgData name="Aniket Jayant" userId="4e97db1e575addc2" providerId="LiveId" clId="{EA58AC10-2867-4F2C-957A-082C1E8116DA}" dt="2024-07-06T07:51:44.826" v="662" actId="26606"/>
          <ac:spMkLst>
            <pc:docMk/>
            <pc:sldMk cId="2538950544" sldId="260"/>
            <ac:spMk id="12" creationId="{3AF4666D-BD98-40A5-A75F-478B982010B2}"/>
          </ac:spMkLst>
        </pc:spChg>
        <pc:spChg chg="add del mod topLvl">
          <ac:chgData name="Aniket Jayant" userId="4e97db1e575addc2" providerId="LiveId" clId="{EA58AC10-2867-4F2C-957A-082C1E8116DA}" dt="2024-07-06T07:55:47.503" v="744"/>
          <ac:spMkLst>
            <pc:docMk/>
            <pc:sldMk cId="2538950544" sldId="260"/>
            <ac:spMk id="13" creationId="{7C60179C-EBAD-8C7C-B0BA-8FAF23321D95}"/>
          </ac:spMkLst>
        </pc:spChg>
        <pc:spChg chg="add">
          <ac:chgData name="Aniket Jayant" userId="4e97db1e575addc2" providerId="LiveId" clId="{EA58AC10-2867-4F2C-957A-082C1E8116DA}" dt="2024-07-06T07:51:44.826" v="662" actId="26606"/>
          <ac:spMkLst>
            <pc:docMk/>
            <pc:sldMk cId="2538950544" sldId="260"/>
            <ac:spMk id="14" creationId="{68680585-71F9-4721-A998-4974171D2EB4}"/>
          </ac:spMkLst>
        </pc:spChg>
        <pc:spChg chg="add del mod topLvl">
          <ac:chgData name="Aniket Jayant" userId="4e97db1e575addc2" providerId="LiveId" clId="{EA58AC10-2867-4F2C-957A-082C1E8116DA}" dt="2024-07-06T07:55:47.503" v="744"/>
          <ac:spMkLst>
            <pc:docMk/>
            <pc:sldMk cId="2538950544" sldId="260"/>
            <ac:spMk id="15" creationId="{F08E9F0B-C2E6-69B1-C48D-527255848727}"/>
          </ac:spMkLst>
        </pc:spChg>
        <pc:spChg chg="add">
          <ac:chgData name="Aniket Jayant" userId="4e97db1e575addc2" providerId="LiveId" clId="{EA58AC10-2867-4F2C-957A-082C1E8116DA}" dt="2024-07-06T07:51:44.826" v="662" actId="26606"/>
          <ac:spMkLst>
            <pc:docMk/>
            <pc:sldMk cId="2538950544" sldId="260"/>
            <ac:spMk id="16" creationId="{12BC95C2-2EEC-4F59-ABA8-660B0D059CCF}"/>
          </ac:spMkLst>
        </pc:spChg>
        <pc:spChg chg="add del mod topLvl">
          <ac:chgData name="Aniket Jayant" userId="4e97db1e575addc2" providerId="LiveId" clId="{EA58AC10-2867-4F2C-957A-082C1E8116DA}" dt="2024-07-06T07:55:47.503" v="744"/>
          <ac:spMkLst>
            <pc:docMk/>
            <pc:sldMk cId="2538950544" sldId="260"/>
            <ac:spMk id="17" creationId="{4D9F3E01-896A-D0E3-0A10-941D0C074A8E}"/>
          </ac:spMkLst>
        </pc:spChg>
        <pc:spChg chg="del mod">
          <ac:chgData name="Aniket Jayant" userId="4e97db1e575addc2" providerId="LiveId" clId="{EA58AC10-2867-4F2C-957A-082C1E8116DA}" dt="2024-07-06T07:55:57.868" v="745"/>
          <ac:spMkLst>
            <pc:docMk/>
            <pc:sldMk cId="2538950544" sldId="260"/>
            <ac:spMk id="35" creationId="{91ED8A71-616E-A436-4A16-A1B4D1332A13}"/>
          </ac:spMkLst>
        </pc:spChg>
        <pc:spChg chg="add">
          <ac:chgData name="Aniket Jayant" userId="4e97db1e575addc2" providerId="LiveId" clId="{EA58AC10-2867-4F2C-957A-082C1E8116DA}" dt="2024-07-06T07:51:44.826" v="662" actId="26606"/>
          <ac:spMkLst>
            <pc:docMk/>
            <pc:sldMk cId="2538950544" sldId="260"/>
            <ac:spMk id="36" creationId="{3A6C273A-38F2-4D34-98BF-47B248862B76}"/>
          </ac:spMkLst>
        </pc:spChg>
        <pc:spChg chg="add">
          <ac:chgData name="Aniket Jayant" userId="4e97db1e575addc2" providerId="LiveId" clId="{EA58AC10-2867-4F2C-957A-082C1E8116DA}" dt="2024-07-06T07:51:44.826" v="662" actId="26606"/>
          <ac:spMkLst>
            <pc:docMk/>
            <pc:sldMk cId="2538950544" sldId="260"/>
            <ac:spMk id="38" creationId="{2E2CF659-EE5D-432C-B47F-10AC4A48A347}"/>
          </ac:spMkLst>
        </pc:spChg>
        <pc:spChg chg="add">
          <ac:chgData name="Aniket Jayant" userId="4e97db1e575addc2" providerId="LiveId" clId="{EA58AC10-2867-4F2C-957A-082C1E8116DA}" dt="2024-07-06T07:51:44.826" v="662" actId="26606"/>
          <ac:spMkLst>
            <pc:docMk/>
            <pc:sldMk cId="2538950544" sldId="260"/>
            <ac:spMk id="40" creationId="{683AA549-1F0C-46E0-AAD8-DC3DC6CA6181}"/>
          </ac:spMkLst>
        </pc:spChg>
        <pc:spChg chg="add">
          <ac:chgData name="Aniket Jayant" userId="4e97db1e575addc2" providerId="LiveId" clId="{EA58AC10-2867-4F2C-957A-082C1E8116DA}" dt="2024-07-06T07:51:44.826" v="662" actId="26606"/>
          <ac:spMkLst>
            <pc:docMk/>
            <pc:sldMk cId="2538950544" sldId="260"/>
            <ac:spMk id="53" creationId="{03E51277-1095-412F-913B-8FA8021AA626}"/>
          </ac:spMkLst>
        </pc:spChg>
        <pc:grpChg chg="add">
          <ac:chgData name="Aniket Jayant" userId="4e97db1e575addc2" providerId="LiveId" clId="{EA58AC10-2867-4F2C-957A-082C1E8116DA}" dt="2024-07-06T07:51:44.826" v="662" actId="26606"/>
          <ac:grpSpMkLst>
            <pc:docMk/>
            <pc:sldMk cId="2538950544" sldId="260"/>
            <ac:grpSpMk id="18" creationId="{03E9870D-4BBA-43AF-8D44-BBADF020CFF6}"/>
          </ac:grpSpMkLst>
        </pc:grpChg>
        <pc:grpChg chg="add del mod">
          <ac:chgData name="Aniket Jayant" userId="4e97db1e575addc2" providerId="LiveId" clId="{EA58AC10-2867-4F2C-957A-082C1E8116DA}" dt="2024-07-06T07:55:44.038" v="743" actId="165"/>
          <ac:grpSpMkLst>
            <pc:docMk/>
            <pc:sldMk cId="2538950544" sldId="260"/>
            <ac:grpSpMk id="26" creationId="{27906F47-E8BB-AD18-BA46-73226E9802BE}"/>
          </ac:grpSpMkLst>
        </pc:grpChg>
        <pc:grpChg chg="add">
          <ac:chgData name="Aniket Jayant" userId="4e97db1e575addc2" providerId="LiveId" clId="{EA58AC10-2867-4F2C-957A-082C1E8116DA}" dt="2024-07-06T07:51:44.826" v="662" actId="26606"/>
          <ac:grpSpMkLst>
            <pc:docMk/>
            <pc:sldMk cId="2538950544" sldId="260"/>
            <ac:grpSpMk id="27" creationId="{C3279E8D-2BAA-4CB1-834B-09FADD54DE56}"/>
          </ac:grpSpMkLst>
        </pc:grpChg>
        <pc:grpChg chg="add">
          <ac:chgData name="Aniket Jayant" userId="4e97db1e575addc2" providerId="LiveId" clId="{EA58AC10-2867-4F2C-957A-082C1E8116DA}" dt="2024-07-06T07:51:44.826" v="662" actId="26606"/>
          <ac:grpSpMkLst>
            <pc:docMk/>
            <pc:sldMk cId="2538950544" sldId="260"/>
            <ac:grpSpMk id="42" creationId="{7B2F7E43-35EC-4103-9D95-2ACDB00387CC}"/>
          </ac:grpSpMkLst>
        </pc:grpChg>
        <pc:grpChg chg="add">
          <ac:chgData name="Aniket Jayant" userId="4e97db1e575addc2" providerId="LiveId" clId="{EA58AC10-2867-4F2C-957A-082C1E8116DA}" dt="2024-07-06T07:51:44.826" v="662" actId="26606"/>
          <ac:grpSpMkLst>
            <pc:docMk/>
            <pc:sldMk cId="2538950544" sldId="260"/>
            <ac:grpSpMk id="55" creationId="{96F2112D-BBBE-46A6-B66D-A3F02ED3284E}"/>
          </ac:grpSpMkLst>
        </pc:grpChg>
        <pc:picChg chg="add del mod">
          <ac:chgData name="Aniket Jayant" userId="4e97db1e575addc2" providerId="LiveId" clId="{EA58AC10-2867-4F2C-957A-082C1E8116DA}" dt="2024-07-06T07:55:57.868" v="745"/>
          <ac:picMkLst>
            <pc:docMk/>
            <pc:sldMk cId="2538950544" sldId="260"/>
            <ac:picMk id="5" creationId="{8EDE94A8-03B7-6650-85B3-646D76827219}"/>
          </ac:picMkLst>
        </pc:picChg>
        <pc:picChg chg="mod">
          <ac:chgData name="Aniket Jayant" userId="4e97db1e575addc2" providerId="LiveId" clId="{EA58AC10-2867-4F2C-957A-082C1E8116DA}" dt="2024-07-06T07:56:54.915" v="872" actId="14861"/>
          <ac:picMkLst>
            <pc:docMk/>
            <pc:sldMk cId="2538950544" sldId="260"/>
            <ac:picMk id="37" creationId="{EA97F2E8-57A1-F9B1-62A2-99E19AF8DA58}"/>
          </ac:picMkLst>
        </pc:picChg>
      </pc:sldChg>
      <pc:sldChg chg="delSp modSp add mod">
        <pc:chgData name="Aniket Jayant" userId="4e97db1e575addc2" providerId="LiveId" clId="{EA58AC10-2867-4F2C-957A-082C1E8116DA}" dt="2024-07-06T08:05:39.882" v="913" actId="14100"/>
        <pc:sldMkLst>
          <pc:docMk/>
          <pc:sldMk cId="743609109" sldId="261"/>
        </pc:sldMkLst>
        <pc:spChg chg="mod">
          <ac:chgData name="Aniket Jayant" userId="4e97db1e575addc2" providerId="LiveId" clId="{EA58AC10-2867-4F2C-957A-082C1E8116DA}" dt="2024-07-06T07:59:13.813" v="894" actId="1076"/>
          <ac:spMkLst>
            <pc:docMk/>
            <pc:sldMk cId="743609109" sldId="261"/>
            <ac:spMk id="2" creationId="{A5838F82-4F91-BFCA-76C3-CAE3C2444A46}"/>
          </ac:spMkLst>
        </pc:spChg>
        <pc:spChg chg="mod">
          <ac:chgData name="Aniket Jayant" userId="4e97db1e575addc2" providerId="LiveId" clId="{EA58AC10-2867-4F2C-957A-082C1E8116DA}" dt="2024-07-06T08:05:39.882" v="913" actId="14100"/>
          <ac:spMkLst>
            <pc:docMk/>
            <pc:sldMk cId="743609109" sldId="261"/>
            <ac:spMk id="3" creationId="{D165174E-229C-11E0-957C-0D1CD5045058}"/>
          </ac:spMkLst>
        </pc:spChg>
        <pc:spChg chg="del">
          <ac:chgData name="Aniket Jayant" userId="4e97db1e575addc2" providerId="LiveId" clId="{EA58AC10-2867-4F2C-957A-082C1E8116DA}" dt="2024-07-06T08:01:38.208" v="896" actId="478"/>
          <ac:spMkLst>
            <pc:docMk/>
            <pc:sldMk cId="743609109" sldId="261"/>
            <ac:spMk id="5" creationId="{C1F7DA5D-E31A-C089-C09A-0DFB18D2F7C1}"/>
          </ac:spMkLst>
        </pc:spChg>
        <pc:picChg chg="del">
          <ac:chgData name="Aniket Jayant" userId="4e97db1e575addc2" providerId="LiveId" clId="{EA58AC10-2867-4F2C-957A-082C1E8116DA}" dt="2024-07-06T07:59:02.263" v="880" actId="478"/>
          <ac:picMkLst>
            <pc:docMk/>
            <pc:sldMk cId="743609109" sldId="261"/>
            <ac:picMk id="10" creationId="{3BDD03AA-21AE-5B2A-3EBC-B0397E8E40F2}"/>
          </ac:picMkLst>
        </pc:picChg>
        <pc:picChg chg="del">
          <ac:chgData name="Aniket Jayant" userId="4e97db1e575addc2" providerId="LiveId" clId="{EA58AC10-2867-4F2C-957A-082C1E8116DA}" dt="2024-07-06T07:59:02.263" v="880" actId="478"/>
          <ac:picMkLst>
            <pc:docMk/>
            <pc:sldMk cId="743609109" sldId="261"/>
            <ac:picMk id="12" creationId="{18215674-298F-7E39-4F33-9FC288725BF7}"/>
          </ac:picMkLst>
        </pc:picChg>
        <pc:picChg chg="mod">
          <ac:chgData name="Aniket Jayant" userId="4e97db1e575addc2" providerId="LiveId" clId="{EA58AC10-2867-4F2C-957A-082C1E8116DA}" dt="2024-07-06T07:58:22.412" v="879" actId="14100"/>
          <ac:picMkLst>
            <pc:docMk/>
            <pc:sldMk cId="743609109" sldId="261"/>
            <ac:picMk id="13" creationId="{31ABFEAB-ED29-7110-5C22-030DBC095A07}"/>
          </ac:picMkLst>
        </pc:picChg>
      </pc:sldChg>
      <pc:sldChg chg="modSp add mod">
        <pc:chgData name="Aniket Jayant" userId="4e97db1e575addc2" providerId="LiveId" clId="{EA58AC10-2867-4F2C-957A-082C1E8116DA}" dt="2024-07-06T08:08:04.263" v="932" actId="207"/>
        <pc:sldMkLst>
          <pc:docMk/>
          <pc:sldMk cId="1225280086" sldId="262"/>
        </pc:sldMkLst>
        <pc:spChg chg="mod">
          <ac:chgData name="Aniket Jayant" userId="4e97db1e575addc2" providerId="LiveId" clId="{EA58AC10-2867-4F2C-957A-082C1E8116DA}" dt="2024-07-06T08:06:06.455" v="930" actId="404"/>
          <ac:spMkLst>
            <pc:docMk/>
            <pc:sldMk cId="1225280086" sldId="262"/>
            <ac:spMk id="2" creationId="{A5838F82-4F91-BFCA-76C3-CAE3C2444A46}"/>
          </ac:spMkLst>
        </pc:spChg>
        <pc:spChg chg="mod">
          <ac:chgData name="Aniket Jayant" userId="4e97db1e575addc2" providerId="LiveId" clId="{EA58AC10-2867-4F2C-957A-082C1E8116DA}" dt="2024-07-06T08:08:04.263" v="932" actId="207"/>
          <ac:spMkLst>
            <pc:docMk/>
            <pc:sldMk cId="1225280086" sldId="262"/>
            <ac:spMk id="3" creationId="{D165174E-229C-11E0-957C-0D1CD5045058}"/>
          </ac:spMkLst>
        </pc:spChg>
      </pc:sldChg>
      <pc:sldChg chg="delSp new del mod">
        <pc:chgData name="Aniket Jayant" userId="4e97db1e575addc2" providerId="LiveId" clId="{EA58AC10-2867-4F2C-957A-082C1E8116DA}" dt="2024-07-06T08:08:19.874" v="936" actId="47"/>
        <pc:sldMkLst>
          <pc:docMk/>
          <pc:sldMk cId="2191590280" sldId="263"/>
        </pc:sldMkLst>
        <pc:spChg chg="del">
          <ac:chgData name="Aniket Jayant" userId="4e97db1e575addc2" providerId="LiveId" clId="{EA58AC10-2867-4F2C-957A-082C1E8116DA}" dt="2024-07-06T08:08:15.282" v="934" actId="478"/>
          <ac:spMkLst>
            <pc:docMk/>
            <pc:sldMk cId="2191590280" sldId="263"/>
            <ac:spMk id="2" creationId="{0CFD723D-AC6F-0B25-2C66-905DB57F11CC}"/>
          </ac:spMkLst>
        </pc:spChg>
        <pc:spChg chg="del">
          <ac:chgData name="Aniket Jayant" userId="4e97db1e575addc2" providerId="LiveId" clId="{EA58AC10-2867-4F2C-957A-082C1E8116DA}" dt="2024-07-06T08:08:15.282" v="934" actId="478"/>
          <ac:spMkLst>
            <pc:docMk/>
            <pc:sldMk cId="2191590280" sldId="263"/>
            <ac:spMk id="3" creationId="{B12C2BB8-B573-791C-C7D8-6A36DE175A38}"/>
          </ac:spMkLst>
        </pc:spChg>
      </pc:sldChg>
      <pc:sldChg chg="addSp modSp add mod">
        <pc:chgData name="Aniket Jayant" userId="4e97db1e575addc2" providerId="LiveId" clId="{EA58AC10-2867-4F2C-957A-082C1E8116DA}" dt="2024-07-06T08:38:15.047" v="2078" actId="1076"/>
        <pc:sldMkLst>
          <pc:docMk/>
          <pc:sldMk cId="263425018" sldId="264"/>
        </pc:sldMkLst>
        <pc:spChg chg="mod">
          <ac:chgData name="Aniket Jayant" userId="4e97db1e575addc2" providerId="LiveId" clId="{EA58AC10-2867-4F2C-957A-082C1E8116DA}" dt="2024-07-06T08:08:34.293" v="955" actId="20577"/>
          <ac:spMkLst>
            <pc:docMk/>
            <pc:sldMk cId="263425018" sldId="264"/>
            <ac:spMk id="2" creationId="{A5838F82-4F91-BFCA-76C3-CAE3C2444A46}"/>
          </ac:spMkLst>
        </pc:spChg>
        <pc:spChg chg="mod">
          <ac:chgData name="Aniket Jayant" userId="4e97db1e575addc2" providerId="LiveId" clId="{EA58AC10-2867-4F2C-957A-082C1E8116DA}" dt="2024-07-06T08:38:15.047" v="2078" actId="1076"/>
          <ac:spMkLst>
            <pc:docMk/>
            <pc:sldMk cId="263425018" sldId="264"/>
            <ac:spMk id="3" creationId="{D165174E-229C-11E0-957C-0D1CD5045058}"/>
          </ac:spMkLst>
        </pc:spChg>
        <pc:spChg chg="add">
          <ac:chgData name="Aniket Jayant" userId="4e97db1e575addc2" providerId="LiveId" clId="{EA58AC10-2867-4F2C-957A-082C1E8116DA}" dt="2024-07-06T08:37:35.795" v="1996"/>
          <ac:spMkLst>
            <pc:docMk/>
            <pc:sldMk cId="263425018" sldId="264"/>
            <ac:spMk id="4" creationId="{3C1B8C33-96D5-A72D-A39E-59A4FCD362AA}"/>
          </ac:spMkLst>
        </pc:spChg>
        <pc:spChg chg="add">
          <ac:chgData name="Aniket Jayant" userId="4e97db1e575addc2" providerId="LiveId" clId="{EA58AC10-2867-4F2C-957A-082C1E8116DA}" dt="2024-07-06T08:37:38.527" v="1997"/>
          <ac:spMkLst>
            <pc:docMk/>
            <pc:sldMk cId="263425018" sldId="264"/>
            <ac:spMk id="5" creationId="{B1B9EB99-CACE-CFE7-F510-B85B342CA77E}"/>
          </ac:spMkLst>
        </pc:spChg>
      </pc:sldChg>
      <pc:sldChg chg="addSp delSp modSp add mod">
        <pc:chgData name="Aniket Jayant" userId="4e97db1e575addc2" providerId="LiveId" clId="{EA58AC10-2867-4F2C-957A-082C1E8116DA}" dt="2024-07-06T08:29:27.145" v="1245" actId="20577"/>
        <pc:sldMkLst>
          <pc:docMk/>
          <pc:sldMk cId="596727736" sldId="265"/>
        </pc:sldMkLst>
        <pc:spChg chg="mod">
          <ac:chgData name="Aniket Jayant" userId="4e97db1e575addc2" providerId="LiveId" clId="{EA58AC10-2867-4F2C-957A-082C1E8116DA}" dt="2024-07-06T08:12:01.742" v="965" actId="20577"/>
          <ac:spMkLst>
            <pc:docMk/>
            <pc:sldMk cId="596727736" sldId="265"/>
            <ac:spMk id="2" creationId="{A5838F82-4F91-BFCA-76C3-CAE3C2444A46}"/>
          </ac:spMkLst>
        </pc:spChg>
        <pc:spChg chg="del mod">
          <ac:chgData name="Aniket Jayant" userId="4e97db1e575addc2" providerId="LiveId" clId="{EA58AC10-2867-4F2C-957A-082C1E8116DA}" dt="2024-07-06T08:12:57.005" v="967"/>
          <ac:spMkLst>
            <pc:docMk/>
            <pc:sldMk cId="596727736" sldId="265"/>
            <ac:spMk id="3" creationId="{D165174E-229C-11E0-957C-0D1CD5045058}"/>
          </ac:spMkLst>
        </pc:spChg>
        <pc:spChg chg="add mod">
          <ac:chgData name="Aniket Jayant" userId="4e97db1e575addc2" providerId="LiveId" clId="{EA58AC10-2867-4F2C-957A-082C1E8116DA}" dt="2024-07-06T08:15:02.182" v="1079" actId="164"/>
          <ac:spMkLst>
            <pc:docMk/>
            <pc:sldMk cId="596727736" sldId="265"/>
            <ac:spMk id="4" creationId="{FB434734-4502-A306-610A-E3F15337531F}"/>
          </ac:spMkLst>
        </pc:spChg>
        <pc:spChg chg="add mod">
          <ac:chgData name="Aniket Jayant" userId="4e97db1e575addc2" providerId="LiveId" clId="{EA58AC10-2867-4F2C-957A-082C1E8116DA}" dt="2024-07-06T08:15:02.182" v="1079" actId="164"/>
          <ac:spMkLst>
            <pc:docMk/>
            <pc:sldMk cId="596727736" sldId="265"/>
            <ac:spMk id="5" creationId="{3B600C3F-D543-4395-F0E9-07123909C80D}"/>
          </ac:spMkLst>
        </pc:spChg>
        <pc:spChg chg="add mod">
          <ac:chgData name="Aniket Jayant" userId="4e97db1e575addc2" providerId="LiveId" clId="{EA58AC10-2867-4F2C-957A-082C1E8116DA}" dt="2024-07-06T08:15:22.317" v="1084" actId="1076"/>
          <ac:spMkLst>
            <pc:docMk/>
            <pc:sldMk cId="596727736" sldId="265"/>
            <ac:spMk id="7" creationId="{8DD18523-4C18-B091-6783-42DF9782EA86}"/>
          </ac:spMkLst>
        </pc:spChg>
        <pc:spChg chg="add mod">
          <ac:chgData name="Aniket Jayant" userId="4e97db1e575addc2" providerId="LiveId" clId="{EA58AC10-2867-4F2C-957A-082C1E8116DA}" dt="2024-07-06T08:15:38.887" v="1087" actId="20577"/>
          <ac:spMkLst>
            <pc:docMk/>
            <pc:sldMk cId="596727736" sldId="265"/>
            <ac:spMk id="8" creationId="{FB6C2CD2-A9FD-77AC-15E4-196BE57BDBEF}"/>
          </ac:spMkLst>
        </pc:spChg>
        <pc:spChg chg="add mod">
          <ac:chgData name="Aniket Jayant" userId="4e97db1e575addc2" providerId="LiveId" clId="{EA58AC10-2867-4F2C-957A-082C1E8116DA}" dt="2024-07-06T08:29:27.145" v="1245" actId="20577"/>
          <ac:spMkLst>
            <pc:docMk/>
            <pc:sldMk cId="596727736" sldId="265"/>
            <ac:spMk id="9" creationId="{37078C9D-7A90-521F-05AB-BE1469497CE5}"/>
          </ac:spMkLst>
        </pc:spChg>
        <pc:spChg chg="add mod">
          <ac:chgData name="Aniket Jayant" userId="4e97db1e575addc2" providerId="LiveId" clId="{EA58AC10-2867-4F2C-957A-082C1E8116DA}" dt="2024-07-06T08:29:23.626" v="1243" actId="20577"/>
          <ac:spMkLst>
            <pc:docMk/>
            <pc:sldMk cId="596727736" sldId="265"/>
            <ac:spMk id="10" creationId="{AD4AA28E-EC85-44FF-94CC-7897350C4F24}"/>
          </ac:spMkLst>
        </pc:spChg>
        <pc:grpChg chg="add mod">
          <ac:chgData name="Aniket Jayant" userId="4e97db1e575addc2" providerId="LiveId" clId="{EA58AC10-2867-4F2C-957A-082C1E8116DA}" dt="2024-07-06T08:15:08.794" v="1081" actId="1076"/>
          <ac:grpSpMkLst>
            <pc:docMk/>
            <pc:sldMk cId="596727736" sldId="265"/>
            <ac:grpSpMk id="12" creationId="{87B5E529-D6C4-E688-4F2C-E1766851C016}"/>
          </ac:grpSpMkLst>
        </pc:grpChg>
        <pc:cxnChg chg="add mod">
          <ac:chgData name="Aniket Jayant" userId="4e97db1e575addc2" providerId="LiveId" clId="{EA58AC10-2867-4F2C-957A-082C1E8116DA}" dt="2024-07-06T08:15:28.596" v="1085" actId="1076"/>
          <ac:cxnSpMkLst>
            <pc:docMk/>
            <pc:sldMk cId="596727736" sldId="265"/>
            <ac:cxnSpMk id="6" creationId="{70E276F2-E688-65DE-2F10-5D0416A0D494}"/>
          </ac:cxnSpMkLst>
        </pc:cxnChg>
      </pc:sldChg>
      <pc:sldChg chg="modSp add mod">
        <pc:chgData name="Aniket Jayant" userId="4e97db1e575addc2" providerId="LiveId" clId="{EA58AC10-2867-4F2C-957A-082C1E8116DA}" dt="2024-07-06T08:44:58.065" v="2914" actId="20577"/>
        <pc:sldMkLst>
          <pc:docMk/>
          <pc:sldMk cId="3254304045" sldId="266"/>
        </pc:sldMkLst>
        <pc:spChg chg="mod">
          <ac:chgData name="Aniket Jayant" userId="4e97db1e575addc2" providerId="LiveId" clId="{EA58AC10-2867-4F2C-957A-082C1E8116DA}" dt="2024-07-06T08:39:10.590" v="2110" actId="20577"/>
          <ac:spMkLst>
            <pc:docMk/>
            <pc:sldMk cId="3254304045" sldId="266"/>
            <ac:spMk id="2" creationId="{A5838F82-4F91-BFCA-76C3-CAE3C2444A46}"/>
          </ac:spMkLst>
        </pc:spChg>
        <pc:spChg chg="mod">
          <ac:chgData name="Aniket Jayant" userId="4e97db1e575addc2" providerId="LiveId" clId="{EA58AC10-2867-4F2C-957A-082C1E8116DA}" dt="2024-07-06T08:44:58.065" v="2914" actId="20577"/>
          <ac:spMkLst>
            <pc:docMk/>
            <pc:sldMk cId="3254304045" sldId="266"/>
            <ac:spMk id="3" creationId="{D165174E-229C-11E0-957C-0D1CD5045058}"/>
          </ac:spMkLst>
        </pc:spChg>
      </pc:sldChg>
      <pc:sldChg chg="addSp delSp modSp add mod">
        <pc:chgData name="Aniket Jayant" userId="4e97db1e575addc2" providerId="LiveId" clId="{EA58AC10-2867-4F2C-957A-082C1E8116DA}" dt="2024-07-06T09:55:56.387" v="6089" actId="403"/>
        <pc:sldMkLst>
          <pc:docMk/>
          <pc:sldMk cId="1192548354" sldId="267"/>
        </pc:sldMkLst>
        <pc:spChg chg="mod">
          <ac:chgData name="Aniket Jayant" userId="4e97db1e575addc2" providerId="LiveId" clId="{EA58AC10-2867-4F2C-957A-082C1E8116DA}" dt="2024-07-06T09:24:26.549" v="3521" actId="404"/>
          <ac:spMkLst>
            <pc:docMk/>
            <pc:sldMk cId="1192548354" sldId="267"/>
            <ac:spMk id="2" creationId="{A5838F82-4F91-BFCA-76C3-CAE3C2444A46}"/>
          </ac:spMkLst>
        </pc:spChg>
        <pc:spChg chg="del mod">
          <ac:chgData name="Aniket Jayant" userId="4e97db1e575addc2" providerId="LiveId" clId="{EA58AC10-2867-4F2C-957A-082C1E8116DA}" dt="2024-07-06T09:14:53.529" v="2938" actId="478"/>
          <ac:spMkLst>
            <pc:docMk/>
            <pc:sldMk cId="1192548354" sldId="267"/>
            <ac:spMk id="3" creationId="{D165174E-229C-11E0-957C-0D1CD5045058}"/>
          </ac:spMkLst>
        </pc:spChg>
        <pc:spChg chg="add mod">
          <ac:chgData name="Aniket Jayant" userId="4e97db1e575addc2" providerId="LiveId" clId="{EA58AC10-2867-4F2C-957A-082C1E8116DA}" dt="2024-07-06T09:55:56.387" v="6089" actId="403"/>
          <ac:spMkLst>
            <pc:docMk/>
            <pc:sldMk cId="1192548354" sldId="267"/>
            <ac:spMk id="8" creationId="{2821D1F2-2001-DC2F-7DA2-8B8DBB7C51F8}"/>
          </ac:spMkLst>
        </pc:spChg>
        <pc:picChg chg="add mod modCrop">
          <ac:chgData name="Aniket Jayant" userId="4e97db1e575addc2" providerId="LiveId" clId="{EA58AC10-2867-4F2C-957A-082C1E8116DA}" dt="2024-07-06T09:23:46.350" v="3501" actId="1076"/>
          <ac:picMkLst>
            <pc:docMk/>
            <pc:sldMk cId="1192548354" sldId="267"/>
            <ac:picMk id="5" creationId="{2864A37D-9B95-F108-0915-16D55166CA3C}"/>
          </ac:picMkLst>
        </pc:picChg>
        <pc:picChg chg="add mod">
          <ac:chgData name="Aniket Jayant" userId="4e97db1e575addc2" providerId="LiveId" clId="{EA58AC10-2867-4F2C-957A-082C1E8116DA}" dt="2024-07-06T09:23:54.379" v="3505" actId="14100"/>
          <ac:picMkLst>
            <pc:docMk/>
            <pc:sldMk cId="1192548354" sldId="267"/>
            <ac:picMk id="7" creationId="{DA91B76E-56EB-0A8C-DE59-6E514AE68F50}"/>
          </ac:picMkLst>
        </pc:picChg>
        <pc:picChg chg="mod">
          <ac:chgData name="Aniket Jayant" userId="4e97db1e575addc2" providerId="LiveId" clId="{EA58AC10-2867-4F2C-957A-082C1E8116DA}" dt="2024-07-06T09:24:01.568" v="3506" actId="14100"/>
          <ac:picMkLst>
            <pc:docMk/>
            <pc:sldMk cId="1192548354" sldId="267"/>
            <ac:picMk id="13" creationId="{31ABFEAB-ED29-7110-5C22-030DBC095A07}"/>
          </ac:picMkLst>
        </pc:picChg>
      </pc:sldChg>
      <pc:sldChg chg="addSp delSp modSp add mod">
        <pc:chgData name="Aniket Jayant" userId="4e97db1e575addc2" providerId="LiveId" clId="{EA58AC10-2867-4F2C-957A-082C1E8116DA}" dt="2024-07-06T09:36:01.987" v="4750" actId="20577"/>
        <pc:sldMkLst>
          <pc:docMk/>
          <pc:sldMk cId="2482221092" sldId="268"/>
        </pc:sldMkLst>
        <pc:spChg chg="mod">
          <ac:chgData name="Aniket Jayant" userId="4e97db1e575addc2" providerId="LiveId" clId="{EA58AC10-2867-4F2C-957A-082C1E8116DA}" dt="2024-07-06T09:24:43.716" v="3539" actId="20577"/>
          <ac:spMkLst>
            <pc:docMk/>
            <pc:sldMk cId="2482221092" sldId="268"/>
            <ac:spMk id="2" creationId="{A5838F82-4F91-BFCA-76C3-CAE3C2444A46}"/>
          </ac:spMkLst>
        </pc:spChg>
        <pc:spChg chg="mod">
          <ac:chgData name="Aniket Jayant" userId="4e97db1e575addc2" providerId="LiveId" clId="{EA58AC10-2867-4F2C-957A-082C1E8116DA}" dt="2024-07-06T09:36:01.987" v="4750" actId="20577"/>
          <ac:spMkLst>
            <pc:docMk/>
            <pc:sldMk cId="2482221092" sldId="268"/>
            <ac:spMk id="8" creationId="{2821D1F2-2001-DC2F-7DA2-8B8DBB7C51F8}"/>
          </ac:spMkLst>
        </pc:spChg>
        <pc:spChg chg="add del">
          <ac:chgData name="Aniket Jayant" userId="4e97db1e575addc2" providerId="LiveId" clId="{EA58AC10-2867-4F2C-957A-082C1E8116DA}" dt="2024-07-06T09:35:04.353" v="4714" actId="478"/>
          <ac:spMkLst>
            <pc:docMk/>
            <pc:sldMk cId="2482221092" sldId="268"/>
            <ac:spMk id="12" creationId="{CA051DBD-6A58-FAA2-1F37-99AEC306D8CE}"/>
          </ac:spMkLst>
        </pc:spChg>
        <pc:picChg chg="add mod">
          <ac:chgData name="Aniket Jayant" userId="4e97db1e575addc2" providerId="LiveId" clId="{EA58AC10-2867-4F2C-957A-082C1E8116DA}" dt="2024-07-06T09:25:25.970" v="3543" actId="1076"/>
          <ac:picMkLst>
            <pc:docMk/>
            <pc:sldMk cId="2482221092" sldId="268"/>
            <ac:picMk id="4" creationId="{496A8429-50C4-FE30-0CBB-345E16CCD715}"/>
          </ac:picMkLst>
        </pc:picChg>
        <pc:picChg chg="del">
          <ac:chgData name="Aniket Jayant" userId="4e97db1e575addc2" providerId="LiveId" clId="{EA58AC10-2867-4F2C-957A-082C1E8116DA}" dt="2024-07-06T09:24:46.979" v="3540" actId="478"/>
          <ac:picMkLst>
            <pc:docMk/>
            <pc:sldMk cId="2482221092" sldId="268"/>
            <ac:picMk id="5" creationId="{2864A37D-9B95-F108-0915-16D55166CA3C}"/>
          </ac:picMkLst>
        </pc:picChg>
        <pc:picChg chg="del">
          <ac:chgData name="Aniket Jayant" userId="4e97db1e575addc2" providerId="LiveId" clId="{EA58AC10-2867-4F2C-957A-082C1E8116DA}" dt="2024-07-06T09:24:46.979" v="3540" actId="478"/>
          <ac:picMkLst>
            <pc:docMk/>
            <pc:sldMk cId="2482221092" sldId="268"/>
            <ac:picMk id="7" creationId="{DA91B76E-56EB-0A8C-DE59-6E514AE68F50}"/>
          </ac:picMkLst>
        </pc:picChg>
        <pc:picChg chg="add mod">
          <ac:chgData name="Aniket Jayant" userId="4e97db1e575addc2" providerId="LiveId" clId="{EA58AC10-2867-4F2C-957A-082C1E8116DA}" dt="2024-07-06T09:26:04.545" v="3549" actId="14100"/>
          <ac:picMkLst>
            <pc:docMk/>
            <pc:sldMk cId="2482221092" sldId="268"/>
            <ac:picMk id="9" creationId="{DDD9FEB2-42E5-E652-0EF1-2488EA77924B}"/>
          </ac:picMkLst>
        </pc:picChg>
        <pc:picChg chg="add mod">
          <ac:chgData name="Aniket Jayant" userId="4e97db1e575addc2" providerId="LiveId" clId="{EA58AC10-2867-4F2C-957A-082C1E8116DA}" dt="2024-07-06T09:26:26.309" v="3554" actId="1076"/>
          <ac:picMkLst>
            <pc:docMk/>
            <pc:sldMk cId="2482221092" sldId="268"/>
            <ac:picMk id="11" creationId="{2B347A44-CD14-6B49-A1CD-9407A66BE4A3}"/>
          </ac:picMkLst>
        </pc:picChg>
      </pc:sldChg>
      <pc:sldChg chg="addSp delSp modSp add mod">
        <pc:chgData name="Aniket Jayant" userId="4e97db1e575addc2" providerId="LiveId" clId="{EA58AC10-2867-4F2C-957A-082C1E8116DA}" dt="2024-07-06T09:45:25.691" v="5380" actId="1076"/>
        <pc:sldMkLst>
          <pc:docMk/>
          <pc:sldMk cId="1447158513" sldId="269"/>
        </pc:sldMkLst>
        <pc:spChg chg="mod">
          <ac:chgData name="Aniket Jayant" userId="4e97db1e575addc2" providerId="LiveId" clId="{EA58AC10-2867-4F2C-957A-082C1E8116DA}" dt="2024-07-06T09:36:42.042" v="4766" actId="20577"/>
          <ac:spMkLst>
            <pc:docMk/>
            <pc:sldMk cId="1447158513" sldId="269"/>
            <ac:spMk id="2" creationId="{A5838F82-4F91-BFCA-76C3-CAE3C2444A46}"/>
          </ac:spMkLst>
        </pc:spChg>
        <pc:spChg chg="mod">
          <ac:chgData name="Aniket Jayant" userId="4e97db1e575addc2" providerId="LiveId" clId="{EA58AC10-2867-4F2C-957A-082C1E8116DA}" dt="2024-07-06T09:45:25.691" v="5380" actId="1076"/>
          <ac:spMkLst>
            <pc:docMk/>
            <pc:sldMk cId="1447158513" sldId="269"/>
            <ac:spMk id="8" creationId="{2821D1F2-2001-DC2F-7DA2-8B8DBB7C51F8}"/>
          </ac:spMkLst>
        </pc:spChg>
        <pc:picChg chg="del">
          <ac:chgData name="Aniket Jayant" userId="4e97db1e575addc2" providerId="LiveId" clId="{EA58AC10-2867-4F2C-957A-082C1E8116DA}" dt="2024-07-06T09:38:10.803" v="4767" actId="478"/>
          <ac:picMkLst>
            <pc:docMk/>
            <pc:sldMk cId="1447158513" sldId="269"/>
            <ac:picMk id="4" creationId="{496A8429-50C4-FE30-0CBB-345E16CCD715}"/>
          </ac:picMkLst>
        </pc:picChg>
        <pc:picChg chg="add mod">
          <ac:chgData name="Aniket Jayant" userId="4e97db1e575addc2" providerId="LiveId" clId="{EA58AC10-2867-4F2C-957A-082C1E8116DA}" dt="2024-07-06T09:41:15.888" v="4808" actId="1076"/>
          <ac:picMkLst>
            <pc:docMk/>
            <pc:sldMk cId="1447158513" sldId="269"/>
            <ac:picMk id="5" creationId="{2E9D06BB-E98C-CFC5-94CA-3F20BAEDDF24}"/>
          </ac:picMkLst>
        </pc:picChg>
        <pc:picChg chg="add mod">
          <ac:chgData name="Aniket Jayant" userId="4e97db1e575addc2" providerId="LiveId" clId="{EA58AC10-2867-4F2C-957A-082C1E8116DA}" dt="2024-07-06T09:41:06.378" v="4804" actId="1076"/>
          <ac:picMkLst>
            <pc:docMk/>
            <pc:sldMk cId="1447158513" sldId="269"/>
            <ac:picMk id="7" creationId="{AF2C1E7A-608E-20E5-EA46-8C2054E47AE4}"/>
          </ac:picMkLst>
        </pc:picChg>
        <pc:picChg chg="del">
          <ac:chgData name="Aniket Jayant" userId="4e97db1e575addc2" providerId="LiveId" clId="{EA58AC10-2867-4F2C-957A-082C1E8116DA}" dt="2024-07-06T09:38:10.803" v="4767" actId="478"/>
          <ac:picMkLst>
            <pc:docMk/>
            <pc:sldMk cId="1447158513" sldId="269"/>
            <ac:picMk id="9" creationId="{DDD9FEB2-42E5-E652-0EF1-2488EA77924B}"/>
          </ac:picMkLst>
        </pc:picChg>
        <pc:picChg chg="del">
          <ac:chgData name="Aniket Jayant" userId="4e97db1e575addc2" providerId="LiveId" clId="{EA58AC10-2867-4F2C-957A-082C1E8116DA}" dt="2024-07-06T09:38:10.803" v="4767" actId="478"/>
          <ac:picMkLst>
            <pc:docMk/>
            <pc:sldMk cId="1447158513" sldId="269"/>
            <ac:picMk id="11" creationId="{2B347A44-CD14-6B49-A1CD-9407A66BE4A3}"/>
          </ac:picMkLst>
        </pc:picChg>
        <pc:picChg chg="add mod">
          <ac:chgData name="Aniket Jayant" userId="4e97db1e575addc2" providerId="LiveId" clId="{EA58AC10-2867-4F2C-957A-082C1E8116DA}" dt="2024-07-06T09:41:04.620" v="4803" actId="1076"/>
          <ac:picMkLst>
            <pc:docMk/>
            <pc:sldMk cId="1447158513" sldId="269"/>
            <ac:picMk id="12" creationId="{135468D4-34E4-6845-0CF0-BA5FD582F550}"/>
          </ac:picMkLst>
        </pc:picChg>
        <pc:picChg chg="mod">
          <ac:chgData name="Aniket Jayant" userId="4e97db1e575addc2" providerId="LiveId" clId="{EA58AC10-2867-4F2C-957A-082C1E8116DA}" dt="2024-07-06T09:41:02.005" v="4802" actId="14100"/>
          <ac:picMkLst>
            <pc:docMk/>
            <pc:sldMk cId="1447158513" sldId="269"/>
            <ac:picMk id="13" creationId="{31ABFEAB-ED29-7110-5C22-030DBC095A07}"/>
          </ac:picMkLst>
        </pc:picChg>
        <pc:picChg chg="add mod">
          <ac:chgData name="Aniket Jayant" userId="4e97db1e575addc2" providerId="LiveId" clId="{EA58AC10-2867-4F2C-957A-082C1E8116DA}" dt="2024-07-06T09:41:09.575" v="4805" actId="14100"/>
          <ac:picMkLst>
            <pc:docMk/>
            <pc:sldMk cId="1447158513" sldId="269"/>
            <ac:picMk id="15" creationId="{80DA14EB-2BC3-2602-CEE1-21782312C38F}"/>
          </ac:picMkLst>
        </pc:picChg>
      </pc:sldChg>
      <pc:sldChg chg="new del">
        <pc:chgData name="Aniket Jayant" userId="4e97db1e575addc2" providerId="LiveId" clId="{EA58AC10-2867-4F2C-957A-082C1E8116DA}" dt="2024-07-06T09:55:02.714" v="6069" actId="47"/>
        <pc:sldMkLst>
          <pc:docMk/>
          <pc:sldMk cId="3122530496" sldId="270"/>
        </pc:sldMkLst>
      </pc:sldChg>
      <pc:sldChg chg="addSp delSp modSp add mod">
        <pc:chgData name="Aniket Jayant" userId="4e97db1e575addc2" providerId="LiveId" clId="{EA58AC10-2867-4F2C-957A-082C1E8116DA}" dt="2024-07-06T09:54:57.960" v="6068" actId="113"/>
        <pc:sldMkLst>
          <pc:docMk/>
          <pc:sldMk cId="3007032213" sldId="271"/>
        </pc:sldMkLst>
        <pc:spChg chg="mod">
          <ac:chgData name="Aniket Jayant" userId="4e97db1e575addc2" providerId="LiveId" clId="{EA58AC10-2867-4F2C-957A-082C1E8116DA}" dt="2024-07-06T09:45:52.965" v="5410" actId="14100"/>
          <ac:spMkLst>
            <pc:docMk/>
            <pc:sldMk cId="3007032213" sldId="271"/>
            <ac:spMk id="2" creationId="{A5838F82-4F91-BFCA-76C3-CAE3C2444A46}"/>
          </ac:spMkLst>
        </pc:spChg>
        <pc:spChg chg="mod">
          <ac:chgData name="Aniket Jayant" userId="4e97db1e575addc2" providerId="LiveId" clId="{EA58AC10-2867-4F2C-957A-082C1E8116DA}" dt="2024-07-06T09:54:57.960" v="6068" actId="113"/>
          <ac:spMkLst>
            <pc:docMk/>
            <pc:sldMk cId="3007032213" sldId="271"/>
            <ac:spMk id="8" creationId="{2821D1F2-2001-DC2F-7DA2-8B8DBB7C51F8}"/>
          </ac:spMkLst>
        </pc:spChg>
        <pc:grpChg chg="add mod">
          <ac:chgData name="Aniket Jayant" userId="4e97db1e575addc2" providerId="LiveId" clId="{EA58AC10-2867-4F2C-957A-082C1E8116DA}" dt="2024-07-06T09:49:33.654" v="5446" actId="1076"/>
          <ac:grpSpMkLst>
            <pc:docMk/>
            <pc:sldMk cId="3007032213" sldId="271"/>
            <ac:grpSpMk id="20" creationId="{2F0C76F7-8954-F483-CE29-F49BDEBA1A31}"/>
          </ac:grpSpMkLst>
        </pc:grpChg>
        <pc:picChg chg="add del mod">
          <ac:chgData name="Aniket Jayant" userId="4e97db1e575addc2" providerId="LiveId" clId="{EA58AC10-2867-4F2C-957A-082C1E8116DA}" dt="2024-07-06T09:45:59.545" v="5412" actId="478"/>
          <ac:picMkLst>
            <pc:docMk/>
            <pc:sldMk cId="3007032213" sldId="271"/>
            <ac:picMk id="3" creationId="{C38588BE-59E1-4B63-53CA-689DF8A6FB00}"/>
          </ac:picMkLst>
        </pc:picChg>
        <pc:picChg chg="add del mod">
          <ac:chgData name="Aniket Jayant" userId="4e97db1e575addc2" providerId="LiveId" clId="{EA58AC10-2867-4F2C-957A-082C1E8116DA}" dt="2024-07-06T09:45:59.545" v="5412" actId="478"/>
          <ac:picMkLst>
            <pc:docMk/>
            <pc:sldMk cId="3007032213" sldId="271"/>
            <ac:picMk id="4" creationId="{3AFBA436-59D4-9965-D184-411886CAAA9D}"/>
          </ac:picMkLst>
        </pc:picChg>
        <pc:picChg chg="del">
          <ac:chgData name="Aniket Jayant" userId="4e97db1e575addc2" providerId="LiveId" clId="{EA58AC10-2867-4F2C-957A-082C1E8116DA}" dt="2024-07-06T09:46:03.829" v="5413" actId="478"/>
          <ac:picMkLst>
            <pc:docMk/>
            <pc:sldMk cId="3007032213" sldId="271"/>
            <ac:picMk id="5" creationId="{2E9D06BB-E98C-CFC5-94CA-3F20BAEDDF24}"/>
          </ac:picMkLst>
        </pc:picChg>
        <pc:picChg chg="add del mod">
          <ac:chgData name="Aniket Jayant" userId="4e97db1e575addc2" providerId="LiveId" clId="{EA58AC10-2867-4F2C-957A-082C1E8116DA}" dt="2024-07-06T09:45:59.545" v="5412" actId="478"/>
          <ac:picMkLst>
            <pc:docMk/>
            <pc:sldMk cId="3007032213" sldId="271"/>
            <ac:picMk id="6" creationId="{C4F424FB-DAB7-06C3-704D-46AE059764AF}"/>
          </ac:picMkLst>
        </pc:picChg>
        <pc:picChg chg="del">
          <ac:chgData name="Aniket Jayant" userId="4e97db1e575addc2" providerId="LiveId" clId="{EA58AC10-2867-4F2C-957A-082C1E8116DA}" dt="2024-07-06T09:46:03.829" v="5413" actId="478"/>
          <ac:picMkLst>
            <pc:docMk/>
            <pc:sldMk cId="3007032213" sldId="271"/>
            <ac:picMk id="7" creationId="{AF2C1E7A-608E-20E5-EA46-8C2054E47AE4}"/>
          </ac:picMkLst>
        </pc:picChg>
        <pc:picChg chg="add del mod">
          <ac:chgData name="Aniket Jayant" userId="4e97db1e575addc2" providerId="LiveId" clId="{EA58AC10-2867-4F2C-957A-082C1E8116DA}" dt="2024-07-06T09:45:59.545" v="5412" actId="478"/>
          <ac:picMkLst>
            <pc:docMk/>
            <pc:sldMk cId="3007032213" sldId="271"/>
            <ac:picMk id="9" creationId="{958FD681-943F-272E-3FD4-AA5103C8385F}"/>
          </ac:picMkLst>
        </pc:picChg>
        <pc:picChg chg="add mod modCrop">
          <ac:chgData name="Aniket Jayant" userId="4e97db1e575addc2" providerId="LiveId" clId="{EA58AC10-2867-4F2C-957A-082C1E8116DA}" dt="2024-07-06T09:49:18.389" v="5441" actId="164"/>
          <ac:picMkLst>
            <pc:docMk/>
            <pc:sldMk cId="3007032213" sldId="271"/>
            <ac:picMk id="11" creationId="{1BF7A8E8-818F-8561-1261-D3A4CDE1C824}"/>
          </ac:picMkLst>
        </pc:picChg>
        <pc:picChg chg="del">
          <ac:chgData name="Aniket Jayant" userId="4e97db1e575addc2" providerId="LiveId" clId="{EA58AC10-2867-4F2C-957A-082C1E8116DA}" dt="2024-07-06T09:46:03.829" v="5413" actId="478"/>
          <ac:picMkLst>
            <pc:docMk/>
            <pc:sldMk cId="3007032213" sldId="271"/>
            <ac:picMk id="12" creationId="{135468D4-34E4-6845-0CF0-BA5FD582F550}"/>
          </ac:picMkLst>
        </pc:picChg>
        <pc:picChg chg="del">
          <ac:chgData name="Aniket Jayant" userId="4e97db1e575addc2" providerId="LiveId" clId="{EA58AC10-2867-4F2C-957A-082C1E8116DA}" dt="2024-07-06T09:46:03.829" v="5413" actId="478"/>
          <ac:picMkLst>
            <pc:docMk/>
            <pc:sldMk cId="3007032213" sldId="271"/>
            <ac:picMk id="15" creationId="{80DA14EB-2BC3-2602-CEE1-21782312C38F}"/>
          </ac:picMkLst>
        </pc:picChg>
        <pc:picChg chg="add mod modCrop">
          <ac:chgData name="Aniket Jayant" userId="4e97db1e575addc2" providerId="LiveId" clId="{EA58AC10-2867-4F2C-957A-082C1E8116DA}" dt="2024-07-06T09:49:18.389" v="5441" actId="164"/>
          <ac:picMkLst>
            <pc:docMk/>
            <pc:sldMk cId="3007032213" sldId="271"/>
            <ac:picMk id="16" creationId="{47E4A7F2-45BA-617F-2FAE-11EDF7E0C16F}"/>
          </ac:picMkLst>
        </pc:picChg>
        <pc:picChg chg="add mod">
          <ac:chgData name="Aniket Jayant" userId="4e97db1e575addc2" providerId="LiveId" clId="{EA58AC10-2867-4F2C-957A-082C1E8116DA}" dt="2024-07-06T09:49:18.389" v="5441" actId="164"/>
          <ac:picMkLst>
            <pc:docMk/>
            <pc:sldMk cId="3007032213" sldId="271"/>
            <ac:picMk id="18" creationId="{06279F81-FBC6-0964-A94F-7361CDC8132A}"/>
          </ac:picMkLst>
        </pc:picChg>
        <pc:picChg chg="add mod modCrop">
          <ac:chgData name="Aniket Jayant" userId="4e97db1e575addc2" providerId="LiveId" clId="{EA58AC10-2867-4F2C-957A-082C1E8116DA}" dt="2024-07-06T09:49:18.389" v="5441" actId="164"/>
          <ac:picMkLst>
            <pc:docMk/>
            <pc:sldMk cId="3007032213" sldId="271"/>
            <ac:picMk id="19" creationId="{C1DDEB2C-0781-8F48-0DB8-A4EF926C561A}"/>
          </ac:picMkLst>
        </pc:picChg>
      </pc:sldChg>
      <pc:sldChg chg="delSp modSp add mod ord">
        <pc:chgData name="Aniket Jayant" userId="4e97db1e575addc2" providerId="LiveId" clId="{EA58AC10-2867-4F2C-957A-082C1E8116DA}" dt="2024-07-06T09:55:36.461" v="6086" actId="1076"/>
        <pc:sldMkLst>
          <pc:docMk/>
          <pc:sldMk cId="941152866" sldId="272"/>
        </pc:sldMkLst>
        <pc:spChg chg="mod">
          <ac:chgData name="Aniket Jayant" userId="4e97db1e575addc2" providerId="LiveId" clId="{EA58AC10-2867-4F2C-957A-082C1E8116DA}" dt="2024-07-06T09:55:36.461" v="6086" actId="1076"/>
          <ac:spMkLst>
            <pc:docMk/>
            <pc:sldMk cId="941152866" sldId="272"/>
            <ac:spMk id="2" creationId="{A5838F82-4F91-BFCA-76C3-CAE3C2444A46}"/>
          </ac:spMkLst>
        </pc:spChg>
        <pc:spChg chg="del">
          <ac:chgData name="Aniket Jayant" userId="4e97db1e575addc2" providerId="LiveId" clId="{EA58AC10-2867-4F2C-957A-082C1E8116DA}" dt="2024-07-06T09:55:27.832" v="6082" actId="478"/>
          <ac:spMkLst>
            <pc:docMk/>
            <pc:sldMk cId="941152866" sldId="272"/>
            <ac:spMk id="3" creationId="{D165174E-229C-11E0-957C-0D1CD5045058}"/>
          </ac:spMkLst>
        </pc:spChg>
        <pc:spChg chg="del">
          <ac:chgData name="Aniket Jayant" userId="4e97db1e575addc2" providerId="LiveId" clId="{EA58AC10-2867-4F2C-957A-082C1E8116DA}" dt="2024-07-06T09:55:30.349" v="6083" actId="478"/>
          <ac:spMkLst>
            <pc:docMk/>
            <pc:sldMk cId="941152866" sldId="272"/>
            <ac:spMk id="5" creationId="{C1F7DA5D-E31A-C089-C09A-0DFB18D2F7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7/16/2024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315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695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34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52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74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918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825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223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492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631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7/16/2024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270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7/16/2024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746991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app.powerbi.com/links/JGtBGV8Fgk?ctid=74ce676a-aa6e-41c1-bc31-f80e23d060ce&amp;pbi_source=linkShare"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2148337"/>
            <a:ext cx="4584986" cy="2308324"/>
          </a:xfrm>
          <a:prstGeom prst="rect">
            <a:avLst/>
          </a:prstGeom>
          <a:noFill/>
        </p:spPr>
        <p:txBody>
          <a:bodyPr wrap="square" rtlCol="0">
            <a:spAutoFit/>
          </a:bodyPr>
          <a:lstStyle/>
          <a:p>
            <a:r>
              <a:rPr lang="en-US" sz="7200" dirty="0">
                <a:solidFill>
                  <a:schemeClr val="bg1"/>
                </a:solidFill>
                <a:latin typeface="Avenir Next Cyr Heavy" panose="020B0903020202020204" pitchFamily="34" charset="0"/>
                <a:cs typeface="Avenir Heavy" panose="020B0703020203020204" pitchFamily="34" charset="-78"/>
              </a:rPr>
              <a:t>Bird Strikes</a:t>
            </a:r>
            <a:endParaRPr lang="en-IN" sz="7200" dirty="0">
              <a:solidFill>
                <a:schemeClr val="bg1"/>
              </a:solidFill>
              <a:latin typeface="Avenir Next Cyr Heavy" panose="020B0903020202020204" pitchFamily="34" charset="0"/>
              <a:cs typeface="Avenir Heavy" panose="020B0703020203020204" pitchFamily="34" charset="-78"/>
            </a:endParaRPr>
          </a:p>
        </p:txBody>
      </p:sp>
      <p:sp>
        <p:nvSpPr>
          <p:cNvPr id="3" name="TextBox 2">
            <a:extLst>
              <a:ext uri="{FF2B5EF4-FFF2-40B4-BE49-F238E27FC236}">
                <a16:creationId xmlns:a16="http://schemas.microsoft.com/office/drawing/2014/main" id="{D165174E-229C-11E0-957C-0D1CD5045058}"/>
              </a:ext>
            </a:extLst>
          </p:cNvPr>
          <p:cNvSpPr txBox="1"/>
          <p:nvPr/>
        </p:nvSpPr>
        <p:spPr>
          <a:xfrm>
            <a:off x="704637" y="4547329"/>
            <a:ext cx="3909214" cy="461665"/>
          </a:xfrm>
          <a:prstGeom prst="rect">
            <a:avLst/>
          </a:prstGeom>
          <a:noFill/>
        </p:spPr>
        <p:txBody>
          <a:bodyPr wrap="square" rtlCol="0">
            <a:spAutoFit/>
          </a:bodyPr>
          <a:lstStyle/>
          <a:p>
            <a:r>
              <a:rPr lang="en-US" sz="2400" dirty="0">
                <a:solidFill>
                  <a:srgbClr val="FFFF00"/>
                </a:solidFill>
                <a:latin typeface="Avenir LT Std 65 Medium" panose="020B0803020203020204" pitchFamily="34" charset="0"/>
              </a:rPr>
              <a:t>2000 - 2011</a:t>
            </a:r>
            <a:endParaRPr lang="en-IN" sz="2400" dirty="0">
              <a:solidFill>
                <a:srgbClr val="FFFF00"/>
              </a:solidFill>
              <a:latin typeface="Avenir LT Std 65 Medium" panose="020B0803020203020204" pitchFamily="34" charset="0"/>
            </a:endParaRPr>
          </a:p>
        </p:txBody>
      </p:sp>
      <p:sp>
        <p:nvSpPr>
          <p:cNvPr id="5" name="TextBox 4">
            <a:extLst>
              <a:ext uri="{FF2B5EF4-FFF2-40B4-BE49-F238E27FC236}">
                <a16:creationId xmlns:a16="http://schemas.microsoft.com/office/drawing/2014/main" id="{C1F7DA5D-E31A-C089-C09A-0DFB18D2F7C1}"/>
              </a:ext>
            </a:extLst>
          </p:cNvPr>
          <p:cNvSpPr txBox="1"/>
          <p:nvPr/>
        </p:nvSpPr>
        <p:spPr>
          <a:xfrm>
            <a:off x="704637" y="5354570"/>
            <a:ext cx="5062953" cy="369332"/>
          </a:xfrm>
          <a:prstGeom prst="rect">
            <a:avLst/>
          </a:prstGeom>
          <a:noFill/>
        </p:spPr>
        <p:txBody>
          <a:bodyPr wrap="square" rtlCol="0">
            <a:spAutoFit/>
          </a:bodyPr>
          <a:lstStyle/>
          <a:p>
            <a:pPr algn="r"/>
            <a:r>
              <a:rPr lang="en-US" dirty="0">
                <a:solidFill>
                  <a:schemeClr val="bg1"/>
                </a:solidFill>
                <a:latin typeface="Avenir Next Cyr Ultra Light" panose="020B0203020202020204" pitchFamily="34" charset="0"/>
              </a:rPr>
              <a:t>By Aniket </a:t>
            </a:r>
            <a:r>
              <a:rPr lang="en-US" dirty="0" err="1">
                <a:solidFill>
                  <a:schemeClr val="bg1"/>
                </a:solidFill>
                <a:latin typeface="Avenir Next Cyr Ultra Light" panose="020B0203020202020204" pitchFamily="34" charset="0"/>
              </a:rPr>
              <a:t>Jamdade</a:t>
            </a:r>
            <a:endParaRPr lang="en-IN" dirty="0">
              <a:solidFill>
                <a:schemeClr val="bg1"/>
              </a:solidFill>
              <a:latin typeface="Avenir Next Cyr Ultra Light" panose="020B0203020202020204" pitchFamily="34" charset="0"/>
            </a:endParaRPr>
          </a:p>
        </p:txBody>
      </p:sp>
      <p:pic>
        <p:nvPicPr>
          <p:cNvPr id="10" name="Graphic 9">
            <a:extLst>
              <a:ext uri="{FF2B5EF4-FFF2-40B4-BE49-F238E27FC236}">
                <a16:creationId xmlns:a16="http://schemas.microsoft.com/office/drawing/2014/main" id="{3BDD03AA-21AE-5B2A-3EBC-B0397E8E4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0112" y="189401"/>
            <a:ext cx="1637435" cy="1637435"/>
          </a:xfrm>
          <a:prstGeom prst="rect">
            <a:avLst/>
          </a:prstGeom>
        </p:spPr>
      </p:pic>
      <p:pic>
        <p:nvPicPr>
          <p:cNvPr id="12" name="Graphic 11">
            <a:extLst>
              <a:ext uri="{FF2B5EF4-FFF2-40B4-BE49-F238E27FC236}">
                <a16:creationId xmlns:a16="http://schemas.microsoft.com/office/drawing/2014/main" id="{18215674-298F-7E39-4F33-9FC288725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3489" y="273843"/>
            <a:ext cx="1225655" cy="1225655"/>
          </a:xfrm>
          <a:prstGeom prst="rect">
            <a:avLst/>
          </a:prstGeom>
        </p:spPr>
      </p:pic>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6">
            <a:alphaModFix/>
            <a:extLst>
              <a:ext uri="{28A0092B-C50C-407E-A947-70E740481C1C}">
                <a14:useLocalDpi xmlns:a14="http://schemas.microsoft.com/office/drawing/2010/main" val="0"/>
              </a:ext>
            </a:extLst>
          </a:blip>
          <a:srcRect l="38555" t="15402" r="-1" b="323"/>
          <a:stretch/>
        </p:blipFill>
        <p:spPr>
          <a:xfrm>
            <a:off x="4699370" y="10"/>
            <a:ext cx="7489583" cy="6856614"/>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302391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8" y="319537"/>
            <a:ext cx="8721660" cy="769441"/>
          </a:xfrm>
          <a:prstGeom prst="rect">
            <a:avLst/>
          </a:prstGeom>
          <a:noFill/>
        </p:spPr>
        <p:txBody>
          <a:bodyPr wrap="square" rtlCol="0">
            <a:spAutoFit/>
          </a:bodyPr>
          <a:lstStyle/>
          <a:p>
            <a:r>
              <a:rPr lang="en-US" sz="4400" dirty="0">
                <a:solidFill>
                  <a:schemeClr val="bg1"/>
                </a:solidFill>
                <a:latin typeface="Avenir Next Cyr Heavy" panose="020B0903020202020204" pitchFamily="34" charset="0"/>
                <a:cs typeface="Avenir Heavy" panose="020B0703020203020204" pitchFamily="34" charset="-78"/>
              </a:rPr>
              <a:t>Insights-Wildlife Preserved</a:t>
            </a:r>
            <a:endParaRPr lang="en-IN" sz="44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9978620" y="8018"/>
            <a:ext cx="2213380" cy="2026320"/>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
        <p:nvSpPr>
          <p:cNvPr id="8" name="TextBox 7">
            <a:extLst>
              <a:ext uri="{FF2B5EF4-FFF2-40B4-BE49-F238E27FC236}">
                <a16:creationId xmlns:a16="http://schemas.microsoft.com/office/drawing/2014/main" id="{2821D1F2-2001-DC2F-7DA2-8B8DBB7C51F8}"/>
              </a:ext>
            </a:extLst>
          </p:cNvPr>
          <p:cNvSpPr txBox="1"/>
          <p:nvPr/>
        </p:nvSpPr>
        <p:spPr>
          <a:xfrm>
            <a:off x="618251" y="4342137"/>
            <a:ext cx="1095549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FF00"/>
                </a:solidFill>
              </a:rPr>
              <a:t>There are a total of </a:t>
            </a:r>
            <a:r>
              <a:rPr lang="en-US" sz="2000" b="1" dirty="0">
                <a:solidFill>
                  <a:srgbClr val="FFFF00"/>
                </a:solidFill>
              </a:rPr>
              <a:t>310</a:t>
            </a:r>
            <a:r>
              <a:rPr lang="en-US" sz="2000" dirty="0">
                <a:solidFill>
                  <a:srgbClr val="FFFF00"/>
                </a:solidFill>
              </a:rPr>
              <a:t> unique species collected but only </a:t>
            </a:r>
            <a:r>
              <a:rPr lang="en-US" sz="2000" b="1" dirty="0">
                <a:solidFill>
                  <a:srgbClr val="FFFF00"/>
                </a:solidFill>
              </a:rPr>
              <a:t>232</a:t>
            </a:r>
            <a:r>
              <a:rPr lang="en-US" sz="2000" dirty="0">
                <a:solidFill>
                  <a:srgbClr val="FFFF00"/>
                </a:solidFill>
              </a:rPr>
              <a:t> got sent to the Museum.</a:t>
            </a:r>
          </a:p>
          <a:p>
            <a:pPr marL="285750" indent="-285750">
              <a:buFont typeface="Arial" panose="020B0604020202020204" pitchFamily="34" charset="0"/>
              <a:buChar char="•"/>
            </a:pPr>
            <a:r>
              <a:rPr lang="en-US" sz="2000" dirty="0">
                <a:solidFill>
                  <a:srgbClr val="FFFF00"/>
                </a:solidFill>
              </a:rPr>
              <a:t>By the bar graph we can tell that mostly small-sized wildlife remains survives the most to be collected and sent to the Museum. All the large wildlife remains somehow can’t survive to be collected.  </a:t>
            </a:r>
          </a:p>
          <a:p>
            <a:pPr marL="285750" indent="-285750">
              <a:buFont typeface="Arial" panose="020B0604020202020204" pitchFamily="34" charset="0"/>
              <a:buChar char="•"/>
            </a:pPr>
            <a:r>
              <a:rPr lang="en-US" sz="2000" dirty="0">
                <a:solidFill>
                  <a:srgbClr val="FFFF00"/>
                </a:solidFill>
              </a:rPr>
              <a:t> The </a:t>
            </a:r>
            <a:r>
              <a:rPr lang="en-US" sz="2000" b="1" dirty="0">
                <a:solidFill>
                  <a:srgbClr val="FFFF00"/>
                </a:solidFill>
              </a:rPr>
              <a:t>Morning Dove </a:t>
            </a:r>
            <a:r>
              <a:rPr lang="en-US" sz="2000" dirty="0">
                <a:solidFill>
                  <a:srgbClr val="FFFF00"/>
                </a:solidFill>
              </a:rPr>
              <a:t>is the favorite species of the </a:t>
            </a:r>
            <a:r>
              <a:rPr lang="en-US" sz="2000" b="1" dirty="0">
                <a:solidFill>
                  <a:srgbClr val="FFFF00"/>
                </a:solidFill>
              </a:rPr>
              <a:t>Smithsonian Museum </a:t>
            </a:r>
            <a:r>
              <a:rPr lang="en-US" sz="2000" dirty="0">
                <a:solidFill>
                  <a:srgbClr val="FFFF00"/>
                </a:solidFill>
              </a:rPr>
              <a:t>to be showcased in their gallery.</a:t>
            </a:r>
          </a:p>
          <a:p>
            <a:pPr marL="285750" indent="-285750">
              <a:buFont typeface="Arial" panose="020B0604020202020204" pitchFamily="34" charset="0"/>
              <a:buChar char="•"/>
            </a:pPr>
            <a:endParaRPr lang="en-US" sz="2000" dirty="0">
              <a:solidFill>
                <a:srgbClr val="FFFF00"/>
              </a:solidFill>
            </a:endParaRPr>
          </a:p>
        </p:txBody>
      </p:sp>
      <p:grpSp>
        <p:nvGrpSpPr>
          <p:cNvPr id="20" name="Group 19">
            <a:extLst>
              <a:ext uri="{FF2B5EF4-FFF2-40B4-BE49-F238E27FC236}">
                <a16:creationId xmlns:a16="http://schemas.microsoft.com/office/drawing/2014/main" id="{2F0C76F7-8954-F483-CE29-F49BDEBA1A31}"/>
              </a:ext>
            </a:extLst>
          </p:cNvPr>
          <p:cNvGrpSpPr/>
          <p:nvPr/>
        </p:nvGrpSpPr>
        <p:grpSpPr>
          <a:xfrm>
            <a:off x="704638" y="1218260"/>
            <a:ext cx="9366036" cy="2887335"/>
            <a:chOff x="618251" y="1288971"/>
            <a:chExt cx="10007432" cy="3053167"/>
          </a:xfrm>
        </p:grpSpPr>
        <p:pic>
          <p:nvPicPr>
            <p:cNvPr id="11" name="Picture 10">
              <a:extLst>
                <a:ext uri="{FF2B5EF4-FFF2-40B4-BE49-F238E27FC236}">
                  <a16:creationId xmlns:a16="http://schemas.microsoft.com/office/drawing/2014/main" id="{1BF7A8E8-818F-8561-1261-D3A4CDE1C824}"/>
                </a:ext>
              </a:extLst>
            </p:cNvPr>
            <p:cNvPicPr>
              <a:picLocks noChangeAspect="1"/>
            </p:cNvPicPr>
            <p:nvPr/>
          </p:nvPicPr>
          <p:blipFill rotWithShape="1">
            <a:blip r:embed="rId3"/>
            <a:srcRect r="52008"/>
            <a:stretch/>
          </p:blipFill>
          <p:spPr>
            <a:xfrm>
              <a:off x="618252" y="1288972"/>
              <a:ext cx="2087019" cy="1423026"/>
            </a:xfrm>
            <a:prstGeom prst="rect">
              <a:avLst/>
            </a:prstGeom>
          </p:spPr>
        </p:pic>
        <p:pic>
          <p:nvPicPr>
            <p:cNvPr id="16" name="Picture 15">
              <a:extLst>
                <a:ext uri="{FF2B5EF4-FFF2-40B4-BE49-F238E27FC236}">
                  <a16:creationId xmlns:a16="http://schemas.microsoft.com/office/drawing/2014/main" id="{47E4A7F2-45BA-617F-2FAE-11EDF7E0C16F}"/>
                </a:ext>
              </a:extLst>
            </p:cNvPr>
            <p:cNvPicPr>
              <a:picLocks noChangeAspect="1"/>
            </p:cNvPicPr>
            <p:nvPr/>
          </p:nvPicPr>
          <p:blipFill rotWithShape="1">
            <a:blip r:embed="rId4"/>
            <a:srcRect r="1266"/>
            <a:stretch/>
          </p:blipFill>
          <p:spPr>
            <a:xfrm>
              <a:off x="2911334" y="1288972"/>
              <a:ext cx="3808586" cy="3053166"/>
            </a:xfrm>
            <a:prstGeom prst="rect">
              <a:avLst/>
            </a:prstGeom>
          </p:spPr>
        </p:pic>
        <p:pic>
          <p:nvPicPr>
            <p:cNvPr id="18" name="Picture 17">
              <a:extLst>
                <a:ext uri="{FF2B5EF4-FFF2-40B4-BE49-F238E27FC236}">
                  <a16:creationId xmlns:a16="http://schemas.microsoft.com/office/drawing/2014/main" id="{06279F81-FBC6-0964-A94F-7361CDC8132A}"/>
                </a:ext>
              </a:extLst>
            </p:cNvPr>
            <p:cNvPicPr>
              <a:picLocks noChangeAspect="1"/>
            </p:cNvPicPr>
            <p:nvPr/>
          </p:nvPicPr>
          <p:blipFill>
            <a:blip r:embed="rId5"/>
            <a:stretch>
              <a:fillRect/>
            </a:stretch>
          </p:blipFill>
          <p:spPr>
            <a:xfrm>
              <a:off x="6974828" y="1288971"/>
              <a:ext cx="3650855" cy="3053165"/>
            </a:xfrm>
            <a:prstGeom prst="rect">
              <a:avLst/>
            </a:prstGeom>
          </p:spPr>
        </p:pic>
        <p:pic>
          <p:nvPicPr>
            <p:cNvPr id="19" name="Picture 18">
              <a:extLst>
                <a:ext uri="{FF2B5EF4-FFF2-40B4-BE49-F238E27FC236}">
                  <a16:creationId xmlns:a16="http://schemas.microsoft.com/office/drawing/2014/main" id="{C1DDEB2C-0781-8F48-0DB8-A4EF926C561A}"/>
                </a:ext>
              </a:extLst>
            </p:cNvPr>
            <p:cNvPicPr>
              <a:picLocks noChangeAspect="1"/>
            </p:cNvPicPr>
            <p:nvPr/>
          </p:nvPicPr>
          <p:blipFill rotWithShape="1">
            <a:blip r:embed="rId3"/>
            <a:srcRect l="54188"/>
            <a:stretch/>
          </p:blipFill>
          <p:spPr>
            <a:xfrm>
              <a:off x="618251" y="2851404"/>
              <a:ext cx="2087020" cy="1490733"/>
            </a:xfrm>
            <a:prstGeom prst="rect">
              <a:avLst/>
            </a:prstGeom>
          </p:spPr>
        </p:pic>
      </p:grpSp>
    </p:spTree>
    <p:extLst>
      <p:ext uri="{BB962C8B-B14F-4D97-AF65-F5344CB8AC3E}">
        <p14:creationId xmlns:p14="http://schemas.microsoft.com/office/powerpoint/2010/main" val="300703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107996"/>
          </a:xfrm>
          <a:prstGeom prst="rect">
            <a:avLst/>
          </a:prstGeom>
          <a:noFill/>
        </p:spPr>
        <p:txBody>
          <a:bodyPr wrap="square" rtlCol="0">
            <a:spAutoFit/>
          </a:bodyPr>
          <a:lstStyle/>
          <a:p>
            <a:r>
              <a:rPr lang="en-US" sz="6600" dirty="0">
                <a:solidFill>
                  <a:schemeClr val="bg1"/>
                </a:solidFill>
                <a:latin typeface="Avenir Next Cyr Heavy" panose="020B0903020202020204" pitchFamily="34" charset="0"/>
                <a:cs typeface="Avenir Heavy" panose="020B0703020203020204" pitchFamily="34" charset="-78"/>
              </a:rPr>
              <a:t>My Design</a:t>
            </a:r>
            <a:endParaRPr lang="en-IN" sz="66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9911113" y="11"/>
            <a:ext cx="2277839" cy="2085332"/>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pic>
        <p:nvPicPr>
          <p:cNvPr id="5" name="Picture 4">
            <a:extLst>
              <a:ext uri="{FF2B5EF4-FFF2-40B4-BE49-F238E27FC236}">
                <a16:creationId xmlns:a16="http://schemas.microsoft.com/office/drawing/2014/main" id="{6E019A7E-7C15-BB9C-A4CE-35927D69AFE9}"/>
              </a:ext>
            </a:extLst>
          </p:cNvPr>
          <p:cNvPicPr>
            <a:picLocks noChangeAspect="1"/>
          </p:cNvPicPr>
          <p:nvPr/>
        </p:nvPicPr>
        <p:blipFill>
          <a:blip r:embed="rId3"/>
          <a:stretch>
            <a:fillRect/>
          </a:stretch>
        </p:blipFill>
        <p:spPr>
          <a:xfrm>
            <a:off x="704637" y="2171734"/>
            <a:ext cx="5155007" cy="2895684"/>
          </a:xfrm>
          <a:prstGeom prst="rect">
            <a:avLst/>
          </a:prstGeom>
        </p:spPr>
      </p:pic>
      <p:pic>
        <p:nvPicPr>
          <p:cNvPr id="7" name="Picture 6">
            <a:extLst>
              <a:ext uri="{FF2B5EF4-FFF2-40B4-BE49-F238E27FC236}">
                <a16:creationId xmlns:a16="http://schemas.microsoft.com/office/drawing/2014/main" id="{5E6B8830-3B93-E235-65CF-51022FCF5388}"/>
              </a:ext>
            </a:extLst>
          </p:cNvPr>
          <p:cNvPicPr>
            <a:picLocks noChangeAspect="1"/>
          </p:cNvPicPr>
          <p:nvPr/>
        </p:nvPicPr>
        <p:blipFill>
          <a:blip r:embed="rId4"/>
          <a:stretch>
            <a:fillRect/>
          </a:stretch>
        </p:blipFill>
        <p:spPr>
          <a:xfrm>
            <a:off x="6346849" y="2171734"/>
            <a:ext cx="5140514" cy="2895684"/>
          </a:xfrm>
          <a:prstGeom prst="rect">
            <a:avLst/>
          </a:prstGeom>
        </p:spPr>
      </p:pic>
      <p:sp>
        <p:nvSpPr>
          <p:cNvPr id="8" name="TextBox 7">
            <a:extLst>
              <a:ext uri="{FF2B5EF4-FFF2-40B4-BE49-F238E27FC236}">
                <a16:creationId xmlns:a16="http://schemas.microsoft.com/office/drawing/2014/main" id="{FB3850A4-0B7F-853D-1303-E4ABAC98286E}"/>
              </a:ext>
            </a:extLst>
          </p:cNvPr>
          <p:cNvSpPr txBox="1"/>
          <p:nvPr/>
        </p:nvSpPr>
        <p:spPr>
          <a:xfrm>
            <a:off x="2427362" y="5519231"/>
            <a:ext cx="6864563" cy="584775"/>
          </a:xfrm>
          <a:prstGeom prst="rect">
            <a:avLst/>
          </a:prstGeom>
          <a:noFill/>
        </p:spPr>
        <p:txBody>
          <a:bodyPr wrap="square" rtlCol="0">
            <a:spAutoFit/>
          </a:bodyPr>
          <a:lstStyle/>
          <a:p>
            <a:pPr algn="ctr"/>
            <a:r>
              <a:rPr lang="en-US" sz="3200" dirty="0">
                <a:solidFill>
                  <a:schemeClr val="bg1"/>
                </a:solidFill>
                <a:latin typeface="Avenir Next Cyr Heavy" panose="020B0903020202020204" pitchFamily="34" charset="0"/>
                <a:cs typeface="Avenir Heavy" panose="020B0703020203020204" pitchFamily="34" charset="-78"/>
                <a:hlinkClick r:id="rId5"/>
              </a:rPr>
              <a:t>Link to Report</a:t>
            </a:r>
            <a:endParaRPr lang="en-IN" sz="3200" dirty="0">
              <a:solidFill>
                <a:schemeClr val="bg1"/>
              </a:solidFill>
              <a:latin typeface="Avenir Next Cyr Heavy" panose="020B0903020202020204" pitchFamily="34" charset="0"/>
              <a:cs typeface="Avenir Heavy" panose="020B0703020203020204" pitchFamily="34" charset="-78"/>
            </a:endParaRPr>
          </a:p>
        </p:txBody>
      </p:sp>
    </p:spTree>
    <p:extLst>
      <p:ext uri="{BB962C8B-B14F-4D97-AF65-F5344CB8AC3E}">
        <p14:creationId xmlns:p14="http://schemas.microsoft.com/office/powerpoint/2010/main" val="4361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2436772"/>
            <a:ext cx="4584986" cy="2800767"/>
          </a:xfrm>
          <a:prstGeom prst="rect">
            <a:avLst/>
          </a:prstGeom>
          <a:noFill/>
        </p:spPr>
        <p:txBody>
          <a:bodyPr wrap="square" rtlCol="0">
            <a:spAutoFit/>
          </a:bodyPr>
          <a:lstStyle/>
          <a:p>
            <a:r>
              <a:rPr lang="en-US" sz="8800" dirty="0">
                <a:solidFill>
                  <a:schemeClr val="bg1"/>
                </a:solidFill>
                <a:latin typeface="Avenir Next Cyr Heavy" panose="020B0903020202020204" pitchFamily="34" charset="0"/>
                <a:cs typeface="Avenir Heavy" panose="020B0703020203020204" pitchFamily="34" charset="-78"/>
              </a:rPr>
              <a:t>Thank you</a:t>
            </a:r>
            <a:endParaRPr lang="en-IN" sz="8800" dirty="0">
              <a:solidFill>
                <a:schemeClr val="bg1"/>
              </a:solidFill>
              <a:latin typeface="Avenir Next Cyr Heavy" panose="020B0903020202020204" pitchFamily="34" charset="0"/>
              <a:cs typeface="Avenir Heavy" panose="020B0703020203020204" pitchFamily="34" charset="-78"/>
            </a:endParaRPr>
          </a:p>
        </p:txBody>
      </p:sp>
      <p:pic>
        <p:nvPicPr>
          <p:cNvPr id="10" name="Graphic 9">
            <a:extLst>
              <a:ext uri="{FF2B5EF4-FFF2-40B4-BE49-F238E27FC236}">
                <a16:creationId xmlns:a16="http://schemas.microsoft.com/office/drawing/2014/main" id="{3BDD03AA-21AE-5B2A-3EBC-B0397E8E4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0112" y="189401"/>
            <a:ext cx="1637435" cy="1637435"/>
          </a:xfrm>
          <a:prstGeom prst="rect">
            <a:avLst/>
          </a:prstGeom>
        </p:spPr>
      </p:pic>
      <p:pic>
        <p:nvPicPr>
          <p:cNvPr id="12" name="Graphic 11">
            <a:extLst>
              <a:ext uri="{FF2B5EF4-FFF2-40B4-BE49-F238E27FC236}">
                <a16:creationId xmlns:a16="http://schemas.microsoft.com/office/drawing/2014/main" id="{18215674-298F-7E39-4F33-9FC288725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3489" y="273843"/>
            <a:ext cx="1225655" cy="1225655"/>
          </a:xfrm>
          <a:prstGeom prst="rect">
            <a:avLst/>
          </a:prstGeom>
        </p:spPr>
      </p:pic>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6">
            <a:alphaModFix/>
            <a:extLst>
              <a:ext uri="{28A0092B-C50C-407E-A947-70E740481C1C}">
                <a14:useLocalDpi xmlns:a14="http://schemas.microsoft.com/office/drawing/2010/main" val="0"/>
              </a:ext>
            </a:extLst>
          </a:blip>
          <a:srcRect l="38555" t="15402" r="-1" b="323"/>
          <a:stretch/>
        </p:blipFill>
        <p:spPr>
          <a:xfrm>
            <a:off x="4699370" y="10"/>
            <a:ext cx="7489583" cy="6856614"/>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94115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200329"/>
          </a:xfrm>
          <a:prstGeom prst="rect">
            <a:avLst/>
          </a:prstGeom>
          <a:noFill/>
        </p:spPr>
        <p:txBody>
          <a:bodyPr wrap="square" rtlCol="0">
            <a:spAutoFit/>
          </a:bodyPr>
          <a:lstStyle/>
          <a:p>
            <a:r>
              <a:rPr lang="en-US" sz="7200" dirty="0">
                <a:solidFill>
                  <a:schemeClr val="bg1"/>
                </a:solidFill>
                <a:latin typeface="Avenir Next Cyr Heavy" panose="020B0903020202020204" pitchFamily="34" charset="0"/>
                <a:cs typeface="Avenir Heavy" panose="020B0703020203020204" pitchFamily="34" charset="-78"/>
              </a:rPr>
              <a:t>Introduction</a:t>
            </a:r>
            <a:endParaRPr lang="en-IN" sz="7200" dirty="0">
              <a:solidFill>
                <a:schemeClr val="bg1"/>
              </a:solidFill>
              <a:latin typeface="Avenir Next Cyr Heavy" panose="020B0903020202020204" pitchFamily="34" charset="0"/>
              <a:cs typeface="Avenir Heavy" panose="020B0703020203020204" pitchFamily="34" charset="-78"/>
            </a:endParaRPr>
          </a:p>
        </p:txBody>
      </p:sp>
      <p:sp>
        <p:nvSpPr>
          <p:cNvPr id="3" name="TextBox 2">
            <a:extLst>
              <a:ext uri="{FF2B5EF4-FFF2-40B4-BE49-F238E27FC236}">
                <a16:creationId xmlns:a16="http://schemas.microsoft.com/office/drawing/2014/main" id="{D165174E-229C-11E0-957C-0D1CD5045058}"/>
              </a:ext>
            </a:extLst>
          </p:cNvPr>
          <p:cNvSpPr txBox="1"/>
          <p:nvPr/>
        </p:nvSpPr>
        <p:spPr>
          <a:xfrm>
            <a:off x="704638" y="2168195"/>
            <a:ext cx="7508030" cy="2923877"/>
          </a:xfrm>
          <a:prstGeom prst="rect">
            <a:avLst/>
          </a:prstGeom>
          <a:noFill/>
        </p:spPr>
        <p:txBody>
          <a:bodyPr wrap="square" rtlCol="0">
            <a:spAutoFit/>
          </a:bodyPr>
          <a:lstStyle/>
          <a:p>
            <a:r>
              <a:rPr lang="en-US" sz="2300" dirty="0">
                <a:solidFill>
                  <a:srgbClr val="FFFF00"/>
                </a:solidFill>
              </a:rPr>
              <a:t>Transport and communication analytics are crucial for addressing environmental and safety concerns in urban areas. Bird strikes, and collisions between birds and aircraft, pose significant risks, especially during take-off, climb, approach, and landing. These incidents can cause severe damage and engine failures. The document provides visual data on bird strikes collected by the FAA from 2000 to 2011.</a:t>
            </a:r>
            <a:endParaRPr lang="en-IN" sz="2300" dirty="0">
              <a:solidFill>
                <a:srgbClr val="FFFF00"/>
              </a:solidFill>
              <a:latin typeface="Avenir LT Std 65 Medium" panose="020B0803020203020204" pitchFamily="34" charset="0"/>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7320886" y="10"/>
            <a:ext cx="4868067" cy="4456651"/>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74360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107996"/>
          </a:xfrm>
          <a:prstGeom prst="rect">
            <a:avLst/>
          </a:prstGeom>
          <a:noFill/>
        </p:spPr>
        <p:txBody>
          <a:bodyPr wrap="square" rtlCol="0">
            <a:spAutoFit/>
          </a:bodyPr>
          <a:lstStyle/>
          <a:p>
            <a:r>
              <a:rPr lang="en-US" sz="6600" dirty="0">
                <a:solidFill>
                  <a:schemeClr val="bg1"/>
                </a:solidFill>
                <a:latin typeface="Avenir Next Cyr Heavy" panose="020B0903020202020204" pitchFamily="34" charset="0"/>
                <a:cs typeface="Avenir Heavy" panose="020B0703020203020204" pitchFamily="34" charset="-78"/>
              </a:rPr>
              <a:t>About Dataset</a:t>
            </a:r>
            <a:endParaRPr lang="en-IN" sz="6600" dirty="0">
              <a:solidFill>
                <a:schemeClr val="bg1"/>
              </a:solidFill>
              <a:latin typeface="Avenir Next Cyr Heavy" panose="020B0903020202020204" pitchFamily="34" charset="0"/>
              <a:cs typeface="Avenir Heavy" panose="020B0703020203020204" pitchFamily="34" charset="-78"/>
            </a:endParaRPr>
          </a:p>
        </p:txBody>
      </p:sp>
      <p:sp>
        <p:nvSpPr>
          <p:cNvPr id="3" name="TextBox 2">
            <a:extLst>
              <a:ext uri="{FF2B5EF4-FFF2-40B4-BE49-F238E27FC236}">
                <a16:creationId xmlns:a16="http://schemas.microsoft.com/office/drawing/2014/main" id="{D165174E-229C-11E0-957C-0D1CD5045058}"/>
              </a:ext>
            </a:extLst>
          </p:cNvPr>
          <p:cNvSpPr txBox="1"/>
          <p:nvPr/>
        </p:nvSpPr>
        <p:spPr>
          <a:xfrm>
            <a:off x="704638" y="2168195"/>
            <a:ext cx="7508030" cy="4154984"/>
          </a:xfrm>
          <a:prstGeom prst="rect">
            <a:avLst/>
          </a:prstGeom>
          <a:noFill/>
        </p:spPr>
        <p:txBody>
          <a:bodyPr wrap="square" rtlCol="0">
            <a:spAutoFit/>
          </a:bodyPr>
          <a:lstStyle/>
          <a:p>
            <a:r>
              <a:rPr lang="en-US" sz="2400" dirty="0">
                <a:solidFill>
                  <a:srgbClr val="FFFF00"/>
                </a:solidFill>
              </a:rPr>
              <a:t>The dataset on bird strikes, collected by the FAA from 2000 to 2011, includes detailed records of incidents involving aircraft and wildlife collisions. It features information on the location, altitude, aircraft type, number of wildlife struck, impact on flight, and damage caused. Additionally, it provides details on wildlife species, weather conditions, warnings issued, financial costs, and injuries. This data aids in analyzing bird strike patterns and impacts to enhance aviation safety and develop effective mitigation strategies.</a:t>
            </a:r>
            <a:endParaRPr lang="en-IN" sz="2300" dirty="0">
              <a:solidFill>
                <a:srgbClr val="FFFF00"/>
              </a:solidFill>
              <a:latin typeface="Avenir LT Std 65 Medium" panose="020B0803020203020204" pitchFamily="34" charset="0"/>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7320886" y="10"/>
            <a:ext cx="4868067" cy="4456651"/>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122528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107996"/>
          </a:xfrm>
          <a:prstGeom prst="rect">
            <a:avLst/>
          </a:prstGeom>
          <a:noFill/>
        </p:spPr>
        <p:txBody>
          <a:bodyPr wrap="square" rtlCol="0">
            <a:spAutoFit/>
          </a:bodyPr>
          <a:lstStyle/>
          <a:p>
            <a:r>
              <a:rPr lang="en-US" sz="6600" dirty="0">
                <a:solidFill>
                  <a:schemeClr val="bg1"/>
                </a:solidFill>
                <a:latin typeface="Avenir Next Cyr Heavy" panose="020B0903020202020204" pitchFamily="34" charset="0"/>
                <a:cs typeface="Avenir Heavy" panose="020B0703020203020204" pitchFamily="34" charset="-78"/>
              </a:rPr>
              <a:t>Timeline</a:t>
            </a:r>
            <a:endParaRPr lang="en-IN" sz="66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7320886" y="10"/>
            <a:ext cx="4868067" cy="4456651"/>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grpSp>
        <p:nvGrpSpPr>
          <p:cNvPr id="12" name="Group 11">
            <a:extLst>
              <a:ext uri="{FF2B5EF4-FFF2-40B4-BE49-F238E27FC236}">
                <a16:creationId xmlns:a16="http://schemas.microsoft.com/office/drawing/2014/main" id="{87B5E529-D6C4-E688-4F2C-E1766851C016}"/>
              </a:ext>
            </a:extLst>
          </p:cNvPr>
          <p:cNvGrpSpPr/>
          <p:nvPr/>
        </p:nvGrpSpPr>
        <p:grpSpPr>
          <a:xfrm>
            <a:off x="1173725" y="2364584"/>
            <a:ext cx="5518153" cy="3693318"/>
            <a:chOff x="1156792" y="2446866"/>
            <a:chExt cx="5206211" cy="3020091"/>
          </a:xfrm>
        </p:grpSpPr>
        <p:sp>
          <p:nvSpPr>
            <p:cNvPr id="4" name="Right Bracket 3">
              <a:extLst>
                <a:ext uri="{FF2B5EF4-FFF2-40B4-BE49-F238E27FC236}">
                  <a16:creationId xmlns:a16="http://schemas.microsoft.com/office/drawing/2014/main" id="{FB434734-4502-A306-610A-E3F15337531F}"/>
                </a:ext>
              </a:extLst>
            </p:cNvPr>
            <p:cNvSpPr/>
            <p:nvPr/>
          </p:nvSpPr>
          <p:spPr>
            <a:xfrm>
              <a:off x="2438400" y="2589402"/>
              <a:ext cx="338666" cy="1310327"/>
            </a:xfrm>
            <a:prstGeom prst="rightBracket">
              <a:avLst>
                <a:gd name="adj" fmla="val 70984"/>
              </a:avLst>
            </a:prstGeom>
            <a:ln w="31750">
              <a:gradFill>
                <a:gsLst>
                  <a:gs pos="0">
                    <a:srgbClr val="FFFFFF"/>
                  </a:gs>
                  <a:gs pos="63000">
                    <a:schemeClr val="accent4">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ln>
                  <a:solidFill>
                    <a:schemeClr val="accent3"/>
                  </a:solidFill>
                </a:ln>
              </a:endParaRPr>
            </a:p>
          </p:txBody>
        </p:sp>
        <p:sp>
          <p:nvSpPr>
            <p:cNvPr id="5" name="Right Bracket 4">
              <a:extLst>
                <a:ext uri="{FF2B5EF4-FFF2-40B4-BE49-F238E27FC236}">
                  <a16:creationId xmlns:a16="http://schemas.microsoft.com/office/drawing/2014/main" id="{3B600C3F-D543-4395-F0E9-07123909C80D}"/>
                </a:ext>
              </a:extLst>
            </p:cNvPr>
            <p:cNvSpPr/>
            <p:nvPr/>
          </p:nvSpPr>
          <p:spPr>
            <a:xfrm>
              <a:off x="2438400" y="4061772"/>
              <a:ext cx="338666" cy="1310327"/>
            </a:xfrm>
            <a:prstGeom prst="rightBracket">
              <a:avLst>
                <a:gd name="adj" fmla="val 70984"/>
              </a:avLst>
            </a:prstGeom>
            <a:ln w="31750">
              <a:gradFill>
                <a:gsLst>
                  <a:gs pos="0">
                    <a:srgbClr val="FFFFFF"/>
                  </a:gs>
                  <a:gs pos="63000">
                    <a:schemeClr val="accent4">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ln>
                  <a:solidFill>
                    <a:schemeClr val="accent3"/>
                  </a:solidFill>
                </a:ln>
              </a:endParaRPr>
            </a:p>
          </p:txBody>
        </p:sp>
        <p:cxnSp>
          <p:nvCxnSpPr>
            <p:cNvPr id="6" name="Straight Arrow Connector 5">
              <a:extLst>
                <a:ext uri="{FF2B5EF4-FFF2-40B4-BE49-F238E27FC236}">
                  <a16:creationId xmlns:a16="http://schemas.microsoft.com/office/drawing/2014/main" id="{70E276F2-E688-65DE-2F10-5D0416A0D494}"/>
                </a:ext>
              </a:extLst>
            </p:cNvPr>
            <p:cNvCxnSpPr>
              <a:cxnSpLocks/>
            </p:cNvCxnSpPr>
            <p:nvPr/>
          </p:nvCxnSpPr>
          <p:spPr>
            <a:xfrm>
              <a:off x="2777066" y="3982045"/>
              <a:ext cx="3440784" cy="0"/>
            </a:xfrm>
            <a:prstGeom prst="straightConnector1">
              <a:avLst/>
            </a:prstGeom>
            <a:ln w="28575">
              <a:gradFill>
                <a:gsLst>
                  <a:gs pos="0">
                    <a:srgbClr val="FFFFFF"/>
                  </a:gs>
                  <a:gs pos="100000">
                    <a:srgbClr val="FFFF0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DD18523-4C18-B091-6783-42DF9782EA86}"/>
                </a:ext>
              </a:extLst>
            </p:cNvPr>
            <p:cNvSpPr txBox="1"/>
            <p:nvPr/>
          </p:nvSpPr>
          <p:spPr>
            <a:xfrm>
              <a:off x="3017011" y="3581935"/>
              <a:ext cx="3345992" cy="400110"/>
            </a:xfrm>
            <a:prstGeom prst="rect">
              <a:avLst/>
            </a:prstGeom>
            <a:noFill/>
          </p:spPr>
          <p:txBody>
            <a:bodyPr wrap="square" rtlCol="0">
              <a:spAutoFit/>
            </a:bodyPr>
            <a:lstStyle/>
            <a:p>
              <a:r>
                <a:rPr lang="en-US" sz="2000" dirty="0">
                  <a:solidFill>
                    <a:srgbClr val="FFFF00"/>
                  </a:solidFill>
                  <a:latin typeface="Avenir Next LT Pro Demi" panose="020B0704020202020204" pitchFamily="34" charset="0"/>
                </a:rPr>
                <a:t>Increased in bird Strikes</a:t>
              </a:r>
              <a:endParaRPr lang="en-IN" sz="2000" dirty="0">
                <a:solidFill>
                  <a:srgbClr val="FFFF00"/>
                </a:solidFill>
                <a:latin typeface="Avenir Next LT Pro Demi" panose="020B0704020202020204" pitchFamily="34" charset="0"/>
              </a:endParaRPr>
            </a:p>
          </p:txBody>
        </p:sp>
        <p:sp>
          <p:nvSpPr>
            <p:cNvPr id="8" name="TextBox 7">
              <a:extLst>
                <a:ext uri="{FF2B5EF4-FFF2-40B4-BE49-F238E27FC236}">
                  <a16:creationId xmlns:a16="http://schemas.microsoft.com/office/drawing/2014/main" id="{FB6C2CD2-A9FD-77AC-15E4-196BE57BDBEF}"/>
                </a:ext>
              </a:extLst>
            </p:cNvPr>
            <p:cNvSpPr txBox="1"/>
            <p:nvPr/>
          </p:nvSpPr>
          <p:spPr>
            <a:xfrm>
              <a:off x="1156792" y="2446866"/>
              <a:ext cx="1041662" cy="3020091"/>
            </a:xfrm>
            <a:prstGeom prst="rect">
              <a:avLst/>
            </a:prstGeom>
            <a:noFill/>
            <a:ln>
              <a:noFill/>
            </a:ln>
          </p:spPr>
          <p:txBody>
            <a:bodyPr wrap="square" rtlCol="0">
              <a:spAutoFit/>
            </a:bodyPr>
            <a:lstStyle/>
            <a:p>
              <a:pPr marL="285750" indent="-285750">
                <a:buFont typeface="Wingdings" panose="05000000000000000000" pitchFamily="2" charset="2"/>
                <a:buChar char="q"/>
              </a:pPr>
              <a:r>
                <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rPr>
                <a:t>2000</a:t>
              </a:r>
            </a:p>
            <a:p>
              <a:pPr marL="285750" indent="-285750">
                <a:buFont typeface="Wingdings" panose="05000000000000000000" pitchFamily="2" charset="2"/>
                <a:buChar char="q"/>
              </a:pP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r>
                <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rPr>
                <a:t>2009</a:t>
              </a:r>
            </a:p>
            <a:p>
              <a:pPr marL="285750" indent="-285750">
                <a:buFont typeface="Wingdings" panose="05000000000000000000" pitchFamily="2" charset="2"/>
                <a:buChar char="q"/>
              </a:pPr>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a:p>
              <a:pPr marL="285750" indent="-285750">
                <a:buFont typeface="Wingdings" panose="05000000000000000000" pitchFamily="2" charset="2"/>
                <a:buChar char="q"/>
              </a:pPr>
              <a:r>
                <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rPr>
                <a:t>2011</a:t>
              </a:r>
              <a:endPar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p:txBody>
        </p:sp>
        <p:sp>
          <p:nvSpPr>
            <p:cNvPr id="9" name="TextBox 8">
              <a:extLst>
                <a:ext uri="{FF2B5EF4-FFF2-40B4-BE49-F238E27FC236}">
                  <a16:creationId xmlns:a16="http://schemas.microsoft.com/office/drawing/2014/main" id="{37078C9D-7A90-521F-05AB-BE1469497CE5}"/>
                </a:ext>
              </a:extLst>
            </p:cNvPr>
            <p:cNvSpPr txBox="1"/>
            <p:nvPr/>
          </p:nvSpPr>
          <p:spPr>
            <a:xfrm>
              <a:off x="3137923" y="2777758"/>
              <a:ext cx="1854200" cy="528516"/>
            </a:xfrm>
            <a:prstGeom prst="rect">
              <a:avLst/>
            </a:prstGeom>
            <a:noFill/>
          </p:spPr>
          <p:txBody>
            <a:bodyPr wrap="square" rtlCol="0">
              <a:spAutoFit/>
            </a:bodyPr>
            <a:lstStyle/>
            <a:p>
              <a:pPr algn="ctr"/>
              <a:r>
                <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rPr>
                <a:t>&lt; 8% in Bird Strikes</a:t>
              </a:r>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p:txBody>
        </p:sp>
        <p:sp>
          <p:nvSpPr>
            <p:cNvPr id="10" name="TextBox 9">
              <a:extLst>
                <a:ext uri="{FF2B5EF4-FFF2-40B4-BE49-F238E27FC236}">
                  <a16:creationId xmlns:a16="http://schemas.microsoft.com/office/drawing/2014/main" id="{AD4AA28E-EC85-44FF-94CC-7897350C4F24}"/>
                </a:ext>
              </a:extLst>
            </p:cNvPr>
            <p:cNvSpPr txBox="1"/>
            <p:nvPr/>
          </p:nvSpPr>
          <p:spPr>
            <a:xfrm>
              <a:off x="3266150" y="4393769"/>
              <a:ext cx="1854200" cy="528516"/>
            </a:xfrm>
            <a:prstGeom prst="rect">
              <a:avLst/>
            </a:prstGeom>
            <a:noFill/>
          </p:spPr>
          <p:txBody>
            <a:bodyPr wrap="square" rtlCol="0">
              <a:spAutoFit/>
            </a:bodyPr>
            <a:lstStyle/>
            <a:p>
              <a:pPr algn="ctr"/>
              <a:r>
                <a:rPr lang="en-US" dirty="0">
                  <a:gradFill>
                    <a:gsLst>
                      <a:gs pos="0">
                        <a:schemeClr val="tx1">
                          <a:lumMod val="50000"/>
                          <a:lumOff val="50000"/>
                        </a:schemeClr>
                      </a:gs>
                      <a:gs pos="26000">
                        <a:schemeClr val="bg1"/>
                      </a:gs>
                    </a:gsLst>
                    <a:lin ang="18900000" scaled="1"/>
                  </a:gradFill>
                  <a:latin typeface="Avenir Next LT Pro Demi" panose="020B0704020202020204" pitchFamily="34" charset="0"/>
                </a:rPr>
                <a:t>&gt; 10% in Bird Strikes</a:t>
              </a:r>
              <a:endParaRPr lang="en-IN" dirty="0">
                <a:gradFill>
                  <a:gsLst>
                    <a:gs pos="0">
                      <a:schemeClr val="tx1">
                        <a:lumMod val="50000"/>
                        <a:lumOff val="50000"/>
                      </a:schemeClr>
                    </a:gs>
                    <a:gs pos="26000">
                      <a:schemeClr val="bg1"/>
                    </a:gs>
                  </a:gsLst>
                  <a:lin ang="18900000" scaled="1"/>
                </a:gradFill>
                <a:latin typeface="Avenir Next LT Pro Demi" panose="020B0704020202020204" pitchFamily="34" charset="0"/>
              </a:endParaRPr>
            </a:p>
          </p:txBody>
        </p:sp>
      </p:grpSp>
    </p:spTree>
    <p:extLst>
      <p:ext uri="{BB962C8B-B14F-4D97-AF65-F5344CB8AC3E}">
        <p14:creationId xmlns:p14="http://schemas.microsoft.com/office/powerpoint/2010/main" val="59672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107996"/>
          </a:xfrm>
          <a:prstGeom prst="rect">
            <a:avLst/>
          </a:prstGeom>
          <a:noFill/>
        </p:spPr>
        <p:txBody>
          <a:bodyPr wrap="square" rtlCol="0">
            <a:spAutoFit/>
          </a:bodyPr>
          <a:lstStyle/>
          <a:p>
            <a:r>
              <a:rPr lang="en-US" sz="6600" dirty="0">
                <a:solidFill>
                  <a:schemeClr val="bg1"/>
                </a:solidFill>
                <a:latin typeface="Avenir Next Cyr Heavy" panose="020B0903020202020204" pitchFamily="34" charset="0"/>
                <a:cs typeface="Avenir Heavy" panose="020B0703020203020204" pitchFamily="34" charset="-78"/>
              </a:rPr>
              <a:t>Main KPI’s</a:t>
            </a:r>
            <a:endParaRPr lang="en-IN" sz="6600" dirty="0">
              <a:solidFill>
                <a:schemeClr val="bg1"/>
              </a:solidFill>
              <a:latin typeface="Avenir Next Cyr Heavy" panose="020B0903020202020204" pitchFamily="34" charset="0"/>
              <a:cs typeface="Avenir Heavy" panose="020B0703020203020204" pitchFamily="34" charset="-78"/>
            </a:endParaRPr>
          </a:p>
        </p:txBody>
      </p:sp>
      <p:sp>
        <p:nvSpPr>
          <p:cNvPr id="3" name="TextBox 2">
            <a:extLst>
              <a:ext uri="{FF2B5EF4-FFF2-40B4-BE49-F238E27FC236}">
                <a16:creationId xmlns:a16="http://schemas.microsoft.com/office/drawing/2014/main" id="{D165174E-229C-11E0-957C-0D1CD5045058}"/>
              </a:ext>
            </a:extLst>
          </p:cNvPr>
          <p:cNvSpPr txBox="1"/>
          <p:nvPr/>
        </p:nvSpPr>
        <p:spPr>
          <a:xfrm>
            <a:off x="704637" y="1829482"/>
            <a:ext cx="7508030" cy="4708981"/>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FF00"/>
                </a:solidFill>
              </a:rPr>
              <a:t>Total $ Cost:</a:t>
            </a:r>
            <a:r>
              <a:rPr lang="en-US" sz="2400" dirty="0">
                <a:solidFill>
                  <a:srgbClr val="FFFF00"/>
                </a:solidFill>
              </a:rPr>
              <a:t> Total Cost Caused by Bird Strikes</a:t>
            </a:r>
          </a:p>
          <a:p>
            <a:pPr marL="342900" indent="-342900">
              <a:buFont typeface="Arial" panose="020B0604020202020204" pitchFamily="34" charset="0"/>
              <a:buChar char="•"/>
            </a:pPr>
            <a:r>
              <a:rPr lang="en-IN" sz="2300" dirty="0">
                <a:solidFill>
                  <a:srgbClr val="FFFF00"/>
                </a:solidFill>
                <a:latin typeface="Avenir LT Std 65 Medium" panose="020B0803020203020204" pitchFamily="34" charset="0"/>
              </a:rPr>
              <a:t>Total Wildlife Struck: </a:t>
            </a:r>
            <a:r>
              <a:rPr lang="en-IN" sz="2300" dirty="0">
                <a:solidFill>
                  <a:srgbClr val="FFFF00"/>
                </a:solidFill>
              </a:rPr>
              <a:t>Sum of Actual number of Wildlife Struck</a:t>
            </a:r>
          </a:p>
          <a:p>
            <a:pPr marL="342900" indent="-342900">
              <a:buFont typeface="Arial" panose="020B0604020202020204" pitchFamily="34" charset="0"/>
              <a:buChar char="•"/>
            </a:pPr>
            <a:r>
              <a:rPr lang="en-IN" sz="2300" b="1" dirty="0">
                <a:solidFill>
                  <a:srgbClr val="FFFF00"/>
                </a:solidFill>
              </a:rPr>
              <a:t>Average Altitude:</a:t>
            </a:r>
            <a:r>
              <a:rPr lang="en-IN" sz="2300" dirty="0">
                <a:solidFill>
                  <a:srgbClr val="FFFF00"/>
                </a:solidFill>
              </a:rPr>
              <a:t> Planes that fly at altitude on an average when bird strikes happen.</a:t>
            </a:r>
          </a:p>
          <a:p>
            <a:pPr marL="342900" indent="-342900">
              <a:buFont typeface="Arial" panose="020B0604020202020204" pitchFamily="34" charset="0"/>
              <a:buChar char="•"/>
            </a:pPr>
            <a:r>
              <a:rPr lang="en-IN" sz="2300" b="1" dirty="0">
                <a:solidFill>
                  <a:srgbClr val="FFFF00"/>
                </a:solidFill>
              </a:rPr>
              <a:t>Unique Species:</a:t>
            </a:r>
            <a:r>
              <a:rPr lang="en-IN" sz="2300" dirty="0">
                <a:solidFill>
                  <a:srgbClr val="FFFF00"/>
                </a:solidFill>
              </a:rPr>
              <a:t> Total number of unique species that struck planes.</a:t>
            </a:r>
          </a:p>
          <a:p>
            <a:pPr marL="342900" indent="-342900">
              <a:buFont typeface="Arial" panose="020B0604020202020204" pitchFamily="34" charset="0"/>
              <a:buChar char="•"/>
            </a:pPr>
            <a:r>
              <a:rPr lang="en-IN" sz="2300" b="1" dirty="0">
                <a:solidFill>
                  <a:srgbClr val="FFFF00"/>
                </a:solidFill>
              </a:rPr>
              <a:t>Species Remains Collected: </a:t>
            </a:r>
            <a:r>
              <a:rPr lang="en-IN" sz="2300" dirty="0">
                <a:solidFill>
                  <a:srgbClr val="FFFF00"/>
                </a:solidFill>
              </a:rPr>
              <a:t>Total number of unique species remains collected from the engine in that incident</a:t>
            </a:r>
          </a:p>
          <a:p>
            <a:pPr marL="342900" indent="-342900">
              <a:buFont typeface="Arial" panose="020B0604020202020204" pitchFamily="34" charset="0"/>
              <a:buChar char="•"/>
            </a:pPr>
            <a:r>
              <a:rPr lang="en-IN" sz="2300" b="1" dirty="0">
                <a:solidFill>
                  <a:srgbClr val="FFFF00"/>
                </a:solidFill>
              </a:rPr>
              <a:t>Species Sent to Museum: </a:t>
            </a:r>
            <a:r>
              <a:rPr lang="en-IN" sz="2300" dirty="0">
                <a:solidFill>
                  <a:srgbClr val="FFFF00"/>
                </a:solidFill>
              </a:rPr>
              <a:t>Total Number of unique species sent to Smithsonian Museum to memorialize the incident.</a:t>
            </a: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7320886" y="10"/>
            <a:ext cx="4868067" cy="4456651"/>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26342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1107996"/>
          </a:xfrm>
          <a:prstGeom prst="rect">
            <a:avLst/>
          </a:prstGeom>
          <a:noFill/>
        </p:spPr>
        <p:txBody>
          <a:bodyPr wrap="square" rtlCol="0">
            <a:spAutoFit/>
          </a:bodyPr>
          <a:lstStyle/>
          <a:p>
            <a:r>
              <a:rPr lang="en-US" sz="6600" dirty="0">
                <a:solidFill>
                  <a:schemeClr val="bg1"/>
                </a:solidFill>
                <a:latin typeface="Avenir Next Cyr Heavy" panose="020B0903020202020204" pitchFamily="34" charset="0"/>
                <a:cs typeface="Avenir Heavy" panose="020B0703020203020204" pitchFamily="34" charset="-78"/>
              </a:rPr>
              <a:t>Pages</a:t>
            </a:r>
            <a:endParaRPr lang="en-IN" sz="6600" dirty="0">
              <a:solidFill>
                <a:schemeClr val="bg1"/>
              </a:solidFill>
              <a:latin typeface="Avenir Next Cyr Heavy" panose="020B0903020202020204" pitchFamily="34" charset="0"/>
              <a:cs typeface="Avenir Heavy" panose="020B0703020203020204" pitchFamily="34" charset="-78"/>
            </a:endParaRPr>
          </a:p>
        </p:txBody>
      </p:sp>
      <p:sp>
        <p:nvSpPr>
          <p:cNvPr id="3" name="TextBox 2">
            <a:extLst>
              <a:ext uri="{FF2B5EF4-FFF2-40B4-BE49-F238E27FC236}">
                <a16:creationId xmlns:a16="http://schemas.microsoft.com/office/drawing/2014/main" id="{D165174E-229C-11E0-957C-0D1CD5045058}"/>
              </a:ext>
            </a:extLst>
          </p:cNvPr>
          <p:cNvSpPr txBox="1"/>
          <p:nvPr/>
        </p:nvSpPr>
        <p:spPr>
          <a:xfrm>
            <a:off x="704637" y="1829482"/>
            <a:ext cx="750803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FF00"/>
                </a:solidFill>
              </a:rPr>
              <a:t>Overview: </a:t>
            </a:r>
            <a:r>
              <a:rPr lang="en-US" sz="2400" dirty="0">
                <a:solidFill>
                  <a:srgbClr val="FFFF00"/>
                </a:solidFill>
              </a:rPr>
              <a:t>Show overall summarization of the Bird Strikes from 2000-2011</a:t>
            </a:r>
          </a:p>
          <a:p>
            <a:pPr marL="342900" indent="-342900">
              <a:buFont typeface="Arial" panose="020B0604020202020204" pitchFamily="34" charset="0"/>
              <a:buChar char="•"/>
            </a:pPr>
            <a:r>
              <a:rPr lang="en-US" sz="2400" b="1" dirty="0">
                <a:solidFill>
                  <a:srgbClr val="FFFF00"/>
                </a:solidFill>
              </a:rPr>
              <a:t>Aircraft: </a:t>
            </a:r>
            <a:r>
              <a:rPr lang="en-US" sz="2400" dirty="0">
                <a:solidFill>
                  <a:srgbClr val="FFFF00"/>
                </a:solidFill>
              </a:rPr>
              <a:t>Detail Analysis of the Aircraft and Bird Strikes from the different phases of the flights to the type of wildlife struck to the model of the plane. </a:t>
            </a:r>
          </a:p>
          <a:p>
            <a:pPr marL="342900" indent="-342900">
              <a:buFont typeface="Arial" panose="020B0604020202020204" pitchFamily="34" charset="0"/>
              <a:buChar char="•"/>
            </a:pPr>
            <a:r>
              <a:rPr lang="en-US" sz="2400" b="1" dirty="0">
                <a:solidFill>
                  <a:srgbClr val="FFFF00"/>
                </a:solidFill>
              </a:rPr>
              <a:t>Species: </a:t>
            </a:r>
            <a:r>
              <a:rPr lang="en-US" sz="2400" dirty="0">
                <a:solidFill>
                  <a:srgbClr val="FFFF00"/>
                </a:solidFill>
              </a:rPr>
              <a:t>Detailed analysis of different species types to understand the most probable time, condition, and weather these wildlife struck.</a:t>
            </a:r>
          </a:p>
          <a:p>
            <a:pPr marL="342900" indent="-342900">
              <a:buFont typeface="Arial" panose="020B0604020202020204" pitchFamily="34" charset="0"/>
              <a:buChar char="•"/>
            </a:pPr>
            <a:r>
              <a:rPr lang="en-US" sz="2400" b="1" dirty="0">
                <a:solidFill>
                  <a:srgbClr val="FFFF00"/>
                </a:solidFill>
              </a:rPr>
              <a:t>Wildlife Preserved: </a:t>
            </a:r>
            <a:r>
              <a:rPr lang="en-US" sz="2400" dirty="0">
                <a:solidFill>
                  <a:srgbClr val="FFFF00"/>
                </a:solidFill>
              </a:rPr>
              <a:t>Descriptive Analysis of the species remains that can be collected and sent to the museum.</a:t>
            </a:r>
            <a:endParaRPr lang="en-IN" sz="2300" dirty="0">
              <a:solidFill>
                <a:srgbClr val="FFFF00"/>
              </a:solidFill>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7320886" y="10"/>
            <a:ext cx="4868067" cy="4456651"/>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Tree>
    <p:extLst>
      <p:ext uri="{BB962C8B-B14F-4D97-AF65-F5344CB8AC3E}">
        <p14:creationId xmlns:p14="http://schemas.microsoft.com/office/powerpoint/2010/main" val="325430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7" y="319537"/>
            <a:ext cx="6864563" cy="923330"/>
          </a:xfrm>
          <a:prstGeom prst="rect">
            <a:avLst/>
          </a:prstGeom>
          <a:noFill/>
        </p:spPr>
        <p:txBody>
          <a:bodyPr wrap="square" rtlCol="0">
            <a:spAutoFit/>
          </a:bodyPr>
          <a:lstStyle/>
          <a:p>
            <a:r>
              <a:rPr lang="en-US" sz="5400" dirty="0">
                <a:solidFill>
                  <a:schemeClr val="bg1"/>
                </a:solidFill>
                <a:latin typeface="Avenir Next Cyr Heavy" panose="020B0903020202020204" pitchFamily="34" charset="0"/>
                <a:cs typeface="Avenir Heavy" panose="020B0703020203020204" pitchFamily="34" charset="-78"/>
              </a:rPr>
              <a:t>Insights-Overview</a:t>
            </a:r>
            <a:endParaRPr lang="en-IN" sz="54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9070357" y="8017"/>
            <a:ext cx="3121643" cy="2857823"/>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pic>
        <p:nvPicPr>
          <p:cNvPr id="5" name="Picture 4">
            <a:extLst>
              <a:ext uri="{FF2B5EF4-FFF2-40B4-BE49-F238E27FC236}">
                <a16:creationId xmlns:a16="http://schemas.microsoft.com/office/drawing/2014/main" id="{2864A37D-9B95-F108-0915-16D55166CA3C}"/>
              </a:ext>
            </a:extLst>
          </p:cNvPr>
          <p:cNvPicPr>
            <a:picLocks noChangeAspect="1"/>
          </p:cNvPicPr>
          <p:nvPr/>
        </p:nvPicPr>
        <p:blipFill rotWithShape="1">
          <a:blip r:embed="rId3"/>
          <a:srcRect t="3249" r="1560" b="1599"/>
          <a:stretch/>
        </p:blipFill>
        <p:spPr>
          <a:xfrm>
            <a:off x="774950" y="1898663"/>
            <a:ext cx="5780123" cy="2100788"/>
          </a:xfrm>
          <a:prstGeom prst="rect">
            <a:avLst/>
          </a:prstGeom>
        </p:spPr>
      </p:pic>
      <p:pic>
        <p:nvPicPr>
          <p:cNvPr id="7" name="Picture 6">
            <a:extLst>
              <a:ext uri="{FF2B5EF4-FFF2-40B4-BE49-F238E27FC236}">
                <a16:creationId xmlns:a16="http://schemas.microsoft.com/office/drawing/2014/main" id="{DA91B76E-56EB-0A8C-DE59-6E514AE68F50}"/>
              </a:ext>
            </a:extLst>
          </p:cNvPr>
          <p:cNvPicPr>
            <a:picLocks noChangeAspect="1"/>
          </p:cNvPicPr>
          <p:nvPr/>
        </p:nvPicPr>
        <p:blipFill>
          <a:blip r:embed="rId4"/>
          <a:stretch>
            <a:fillRect/>
          </a:stretch>
        </p:blipFill>
        <p:spPr>
          <a:xfrm>
            <a:off x="6743721" y="1898663"/>
            <a:ext cx="2860548" cy="2092781"/>
          </a:xfrm>
          <a:prstGeom prst="rect">
            <a:avLst/>
          </a:prstGeom>
        </p:spPr>
      </p:pic>
      <p:sp>
        <p:nvSpPr>
          <p:cNvPr id="8" name="TextBox 7">
            <a:extLst>
              <a:ext uri="{FF2B5EF4-FFF2-40B4-BE49-F238E27FC236}">
                <a16:creationId xmlns:a16="http://schemas.microsoft.com/office/drawing/2014/main" id="{2821D1F2-2001-DC2F-7DA2-8B8DBB7C51F8}"/>
              </a:ext>
            </a:extLst>
          </p:cNvPr>
          <p:cNvSpPr txBox="1"/>
          <p:nvPr/>
        </p:nvSpPr>
        <p:spPr>
          <a:xfrm>
            <a:off x="704637" y="4676395"/>
            <a:ext cx="8365720" cy="1200329"/>
          </a:xfrm>
          <a:prstGeom prst="rect">
            <a:avLst/>
          </a:prstGeom>
          <a:noFill/>
        </p:spPr>
        <p:txBody>
          <a:bodyPr wrap="square" rtlCol="0">
            <a:spAutoFit/>
          </a:bodyPr>
          <a:lstStyle/>
          <a:p>
            <a:r>
              <a:rPr lang="en-US" sz="2400" dirty="0">
                <a:solidFill>
                  <a:srgbClr val="FFFF00"/>
                </a:solidFill>
              </a:rPr>
              <a:t>We can see that from 2009 the total bird strikes increased by a lot and New York is the state with the most wildlife struck since it’s the busiest state.</a:t>
            </a:r>
          </a:p>
        </p:txBody>
      </p:sp>
    </p:spTree>
    <p:extLst>
      <p:ext uri="{BB962C8B-B14F-4D97-AF65-F5344CB8AC3E}">
        <p14:creationId xmlns:p14="http://schemas.microsoft.com/office/powerpoint/2010/main" val="119254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8" y="319537"/>
            <a:ext cx="6843766" cy="923330"/>
          </a:xfrm>
          <a:prstGeom prst="rect">
            <a:avLst/>
          </a:prstGeom>
          <a:noFill/>
        </p:spPr>
        <p:txBody>
          <a:bodyPr wrap="square" rtlCol="0">
            <a:spAutoFit/>
          </a:bodyPr>
          <a:lstStyle/>
          <a:p>
            <a:r>
              <a:rPr lang="en-US" sz="5400" dirty="0">
                <a:solidFill>
                  <a:schemeClr val="bg1"/>
                </a:solidFill>
                <a:latin typeface="Avenir Next Cyr Heavy" panose="020B0903020202020204" pitchFamily="34" charset="0"/>
                <a:cs typeface="Avenir Heavy" panose="020B0703020203020204" pitchFamily="34" charset="-78"/>
              </a:rPr>
              <a:t>Insights-Aircraft</a:t>
            </a:r>
            <a:endParaRPr lang="en-IN" sz="54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9070357" y="8017"/>
            <a:ext cx="3121643" cy="2857823"/>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
        <p:nvSpPr>
          <p:cNvPr id="8" name="TextBox 7">
            <a:extLst>
              <a:ext uri="{FF2B5EF4-FFF2-40B4-BE49-F238E27FC236}">
                <a16:creationId xmlns:a16="http://schemas.microsoft.com/office/drawing/2014/main" id="{2821D1F2-2001-DC2F-7DA2-8B8DBB7C51F8}"/>
              </a:ext>
            </a:extLst>
          </p:cNvPr>
          <p:cNvSpPr txBox="1"/>
          <p:nvPr/>
        </p:nvSpPr>
        <p:spPr>
          <a:xfrm>
            <a:off x="618251" y="4103543"/>
            <a:ext cx="10955497" cy="2616101"/>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FF00"/>
                </a:solidFill>
              </a:rPr>
              <a:t>I was also surprised to see that White-Tailed Deer made the list of animals causing significant damage to aviation. Although the data primarily focuses on bird strikes, land animals like deer can also pose serious risks. Sometimes, deer wander into airports and get sucked into engines while planes are in taxi mode. Being larger than birds, deer can cause massive damage, increasing repair costs.</a:t>
            </a:r>
          </a:p>
          <a:p>
            <a:pPr marL="285750" indent="-285750">
              <a:buFont typeface="Arial" panose="020B0604020202020204" pitchFamily="34" charset="0"/>
              <a:buChar char="•"/>
            </a:pPr>
            <a:endParaRPr lang="en-US" sz="1600" dirty="0">
              <a:solidFill>
                <a:srgbClr val="FFFF00"/>
              </a:solidFill>
            </a:endParaRPr>
          </a:p>
          <a:p>
            <a:pPr marL="285750" indent="-285750">
              <a:buFont typeface="Arial" panose="020B0604020202020204" pitchFamily="34" charset="0"/>
              <a:buChar char="•"/>
            </a:pPr>
            <a:r>
              <a:rPr lang="en-US" sz="1600" dirty="0">
                <a:solidFill>
                  <a:srgbClr val="FFFF00"/>
                </a:solidFill>
              </a:rPr>
              <a:t>In the bar chart, the impact on flights is minimal in most cases, but some bird strikes lead to engine failures, necessitating precautionary landings. </a:t>
            </a:r>
          </a:p>
          <a:p>
            <a:pPr marL="285750" indent="-285750">
              <a:buFont typeface="Arial" panose="020B0604020202020204" pitchFamily="34" charset="0"/>
              <a:buChar char="•"/>
            </a:pPr>
            <a:endParaRPr lang="en-US" sz="1600" dirty="0">
              <a:solidFill>
                <a:srgbClr val="FFFF00"/>
              </a:solidFill>
            </a:endParaRPr>
          </a:p>
          <a:p>
            <a:pPr marL="285750" indent="-285750">
              <a:buFont typeface="Arial" panose="020B0604020202020204" pitchFamily="34" charset="0"/>
              <a:buChar char="•"/>
            </a:pPr>
            <a:r>
              <a:rPr lang="en-US" sz="1600" dirty="0">
                <a:solidFill>
                  <a:srgbClr val="FFFF00"/>
                </a:solidFill>
              </a:rPr>
              <a:t>‘Pilots warned before’ Is a 50-50 chance of predicting when wildlife will come into contact with a plane, making it a challenging issue to address.</a:t>
            </a:r>
          </a:p>
        </p:txBody>
      </p:sp>
      <p:pic>
        <p:nvPicPr>
          <p:cNvPr id="4" name="Picture 3">
            <a:extLst>
              <a:ext uri="{FF2B5EF4-FFF2-40B4-BE49-F238E27FC236}">
                <a16:creationId xmlns:a16="http://schemas.microsoft.com/office/drawing/2014/main" id="{496A8429-50C4-FE30-0CBB-345E16CCD715}"/>
              </a:ext>
            </a:extLst>
          </p:cNvPr>
          <p:cNvPicPr>
            <a:picLocks noChangeAspect="1"/>
          </p:cNvPicPr>
          <p:nvPr/>
        </p:nvPicPr>
        <p:blipFill>
          <a:blip r:embed="rId3"/>
          <a:stretch>
            <a:fillRect/>
          </a:stretch>
        </p:blipFill>
        <p:spPr>
          <a:xfrm>
            <a:off x="704637" y="1763149"/>
            <a:ext cx="3541335" cy="2205382"/>
          </a:xfrm>
          <a:prstGeom prst="rect">
            <a:avLst/>
          </a:prstGeom>
        </p:spPr>
      </p:pic>
      <p:pic>
        <p:nvPicPr>
          <p:cNvPr id="9" name="Picture 8">
            <a:extLst>
              <a:ext uri="{FF2B5EF4-FFF2-40B4-BE49-F238E27FC236}">
                <a16:creationId xmlns:a16="http://schemas.microsoft.com/office/drawing/2014/main" id="{DDD9FEB2-42E5-E652-0EF1-2488EA77924B}"/>
              </a:ext>
            </a:extLst>
          </p:cNvPr>
          <p:cNvPicPr>
            <a:picLocks noChangeAspect="1"/>
          </p:cNvPicPr>
          <p:nvPr/>
        </p:nvPicPr>
        <p:blipFill>
          <a:blip r:embed="rId4"/>
          <a:stretch>
            <a:fillRect/>
          </a:stretch>
        </p:blipFill>
        <p:spPr>
          <a:xfrm>
            <a:off x="4519114" y="1763149"/>
            <a:ext cx="2874668" cy="2185667"/>
          </a:xfrm>
          <a:prstGeom prst="rect">
            <a:avLst/>
          </a:prstGeom>
        </p:spPr>
      </p:pic>
      <p:pic>
        <p:nvPicPr>
          <p:cNvPr id="11" name="Picture 10">
            <a:extLst>
              <a:ext uri="{FF2B5EF4-FFF2-40B4-BE49-F238E27FC236}">
                <a16:creationId xmlns:a16="http://schemas.microsoft.com/office/drawing/2014/main" id="{2B347A44-CD14-6B49-A1CD-9407A66BE4A3}"/>
              </a:ext>
            </a:extLst>
          </p:cNvPr>
          <p:cNvPicPr>
            <a:picLocks noChangeAspect="1"/>
          </p:cNvPicPr>
          <p:nvPr/>
        </p:nvPicPr>
        <p:blipFill>
          <a:blip r:embed="rId5"/>
          <a:stretch>
            <a:fillRect/>
          </a:stretch>
        </p:blipFill>
        <p:spPr>
          <a:xfrm>
            <a:off x="7666924" y="1760465"/>
            <a:ext cx="2298607" cy="2231696"/>
          </a:xfrm>
          <a:prstGeom prst="rect">
            <a:avLst/>
          </a:prstGeom>
        </p:spPr>
      </p:pic>
    </p:spTree>
    <p:extLst>
      <p:ext uri="{BB962C8B-B14F-4D97-AF65-F5344CB8AC3E}">
        <p14:creationId xmlns:p14="http://schemas.microsoft.com/office/powerpoint/2010/main" val="248222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1">
                <a:lumMod val="95000"/>
                <a:lumOff val="5000"/>
              </a:schemeClr>
            </a:gs>
            <a:gs pos="0">
              <a:schemeClr val="tx1">
                <a:lumMod val="75000"/>
                <a:lumOff val="25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38F82-4F91-BFCA-76C3-CAE3C2444A46}"/>
              </a:ext>
            </a:extLst>
          </p:cNvPr>
          <p:cNvSpPr txBox="1"/>
          <p:nvPr/>
        </p:nvSpPr>
        <p:spPr>
          <a:xfrm>
            <a:off x="704638" y="319537"/>
            <a:ext cx="6843766" cy="923330"/>
          </a:xfrm>
          <a:prstGeom prst="rect">
            <a:avLst/>
          </a:prstGeom>
          <a:noFill/>
        </p:spPr>
        <p:txBody>
          <a:bodyPr wrap="square" rtlCol="0">
            <a:spAutoFit/>
          </a:bodyPr>
          <a:lstStyle/>
          <a:p>
            <a:r>
              <a:rPr lang="en-US" sz="5400" dirty="0">
                <a:solidFill>
                  <a:schemeClr val="bg1"/>
                </a:solidFill>
                <a:latin typeface="Avenir Next Cyr Heavy" panose="020B0903020202020204" pitchFamily="34" charset="0"/>
                <a:cs typeface="Avenir Heavy" panose="020B0703020203020204" pitchFamily="34" charset="-78"/>
              </a:rPr>
              <a:t>Insights-Species</a:t>
            </a:r>
            <a:endParaRPr lang="en-IN" sz="5400" dirty="0">
              <a:solidFill>
                <a:schemeClr val="bg1"/>
              </a:solidFill>
              <a:latin typeface="Avenir Next Cyr Heavy" panose="020B0903020202020204" pitchFamily="34" charset="0"/>
              <a:cs typeface="Avenir Heavy" panose="020B0703020203020204" pitchFamily="34" charset="-78"/>
            </a:endParaRPr>
          </a:p>
        </p:txBody>
      </p:sp>
      <p:pic>
        <p:nvPicPr>
          <p:cNvPr id="13" name="Picture 12" descr="A landscape with a body of water and a rocky hill&#10;&#10;Description automatically generated">
            <a:extLst>
              <a:ext uri="{FF2B5EF4-FFF2-40B4-BE49-F238E27FC236}">
                <a16:creationId xmlns:a16="http://schemas.microsoft.com/office/drawing/2014/main" id="{31ABFEAB-ED29-7110-5C22-030DBC095A0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8555" t="15402" r="-1" b="323"/>
          <a:stretch/>
        </p:blipFill>
        <p:spPr>
          <a:xfrm>
            <a:off x="9978620" y="8018"/>
            <a:ext cx="2213380" cy="2026320"/>
          </a:xfrm>
          <a:custGeom>
            <a:avLst/>
            <a:gdLst>
              <a:gd name="connsiteX0" fmla="*/ 4569078 w 7489583"/>
              <a:gd name="connsiteY0" fmla="*/ 5057749 h 6856614"/>
              <a:gd name="connsiteX1" fmla="*/ 5155951 w 7489583"/>
              <a:gd name="connsiteY1" fmla="*/ 5351594 h 6856614"/>
              <a:gd name="connsiteX2" fmla="*/ 5036184 w 7489583"/>
              <a:gd name="connsiteY2" fmla="*/ 6461600 h 6856614"/>
              <a:gd name="connsiteX3" fmla="*/ 4982945 w 7489583"/>
              <a:gd name="connsiteY3" fmla="*/ 6504471 h 6856614"/>
              <a:gd name="connsiteX4" fmla="*/ 3872938 w 7489583"/>
              <a:gd name="connsiteY4" fmla="*/ 6384702 h 6856614"/>
              <a:gd name="connsiteX5" fmla="*/ 3992704 w 7489583"/>
              <a:gd name="connsiteY5" fmla="*/ 5274696 h 6856614"/>
              <a:gd name="connsiteX6" fmla="*/ 4045944 w 7489583"/>
              <a:gd name="connsiteY6" fmla="*/ 5231826 h 6856614"/>
              <a:gd name="connsiteX7" fmla="*/ 4474291 w 7489583"/>
              <a:gd name="connsiteY7" fmla="*/ 5060013 h 6856614"/>
              <a:gd name="connsiteX8" fmla="*/ 4569078 w 7489583"/>
              <a:gd name="connsiteY8" fmla="*/ 5057749 h 6856614"/>
              <a:gd name="connsiteX9" fmla="*/ 7489583 w 7489583"/>
              <a:gd name="connsiteY9" fmla="*/ 4794650 h 6856614"/>
              <a:gd name="connsiteX10" fmla="*/ 7489583 w 7489583"/>
              <a:gd name="connsiteY10" fmla="*/ 6763377 h 6856614"/>
              <a:gd name="connsiteX11" fmla="*/ 7373792 w 7489583"/>
              <a:gd name="connsiteY11" fmla="*/ 6856614 h 6856614"/>
              <a:gd name="connsiteX12" fmla="*/ 5347399 w 7489583"/>
              <a:gd name="connsiteY12" fmla="*/ 6856614 h 6856614"/>
              <a:gd name="connsiteX13" fmla="*/ 5362309 w 7489583"/>
              <a:gd name="connsiteY13" fmla="*/ 6732355 h 6856614"/>
              <a:gd name="connsiteX14" fmla="*/ 5632361 w 7489583"/>
              <a:gd name="connsiteY14" fmla="*/ 6290123 h 6856614"/>
              <a:gd name="connsiteX15" fmla="*/ 7489583 w 7489583"/>
              <a:gd name="connsiteY15" fmla="*/ 2490525 h 6856614"/>
              <a:gd name="connsiteX16" fmla="*/ 7489583 w 7489583"/>
              <a:gd name="connsiteY16" fmla="*/ 4517660 h 6856614"/>
              <a:gd name="connsiteX17" fmla="*/ 6415470 w 7489583"/>
              <a:gd name="connsiteY17" fmla="*/ 5382557 h 6856614"/>
              <a:gd name="connsiteX18" fmla="*/ 5305463 w 7489583"/>
              <a:gd name="connsiteY18" fmla="*/ 5262789 h 6856614"/>
              <a:gd name="connsiteX19" fmla="*/ 5425231 w 7489583"/>
              <a:gd name="connsiteY19" fmla="*/ 4152783 h 6856614"/>
              <a:gd name="connsiteX20" fmla="*/ 5355759 w 7489583"/>
              <a:gd name="connsiteY20" fmla="*/ 0 h 6856614"/>
              <a:gd name="connsiteX21" fmla="*/ 7489583 w 7489583"/>
              <a:gd name="connsiteY21" fmla="*/ 0 h 6856614"/>
              <a:gd name="connsiteX22" fmla="*/ 7489583 w 7489583"/>
              <a:gd name="connsiteY22" fmla="*/ 2177014 h 6856614"/>
              <a:gd name="connsiteX23" fmla="*/ 7485936 w 7489583"/>
              <a:gd name="connsiteY23" fmla="*/ 2180267 h 6856614"/>
              <a:gd name="connsiteX24" fmla="*/ 3751552 w 7489583"/>
              <a:gd name="connsiteY24" fmla="*/ 5187268 h 6856614"/>
              <a:gd name="connsiteX25" fmla="*/ 1618461 w 7489583"/>
              <a:gd name="connsiteY25" fmla="*/ 4957111 h 6856614"/>
              <a:gd name="connsiteX26" fmla="*/ 1848618 w 7489583"/>
              <a:gd name="connsiteY26" fmla="*/ 2824020 h 6856614"/>
              <a:gd name="connsiteX27" fmla="*/ 2189985 w 7489583"/>
              <a:gd name="connsiteY27" fmla="*/ 0 h 6856614"/>
              <a:gd name="connsiteX28" fmla="*/ 4984749 w 7489583"/>
              <a:gd name="connsiteY28" fmla="*/ 0 h 6856614"/>
              <a:gd name="connsiteX29" fmla="*/ 2276624 w 7489583"/>
              <a:gd name="connsiteY29" fmla="*/ 2180636 h 6856614"/>
              <a:gd name="connsiteX30" fmla="*/ 1044362 w 7489583"/>
              <a:gd name="connsiteY30" fmla="*/ 2047677 h 6856614"/>
              <a:gd name="connsiteX31" fmla="*/ 1044361 w 7489583"/>
              <a:gd name="connsiteY31" fmla="*/ 2047678 h 6856614"/>
              <a:gd name="connsiteX32" fmla="*/ 1177321 w 7489583"/>
              <a:gd name="connsiteY32" fmla="*/ 815418 h 6856614"/>
              <a:gd name="connsiteX33" fmla="*/ 370126 w 7489583"/>
              <a:gd name="connsiteY33" fmla="*/ 0 h 6856614"/>
              <a:gd name="connsiteX34" fmla="*/ 1365156 w 7489583"/>
              <a:gd name="connsiteY34" fmla="*/ 0 h 6856614"/>
              <a:gd name="connsiteX35" fmla="*/ 1369223 w 7489583"/>
              <a:gd name="connsiteY35" fmla="*/ 10274 h 6856614"/>
              <a:gd name="connsiteX36" fmla="*/ 1216366 w 7489583"/>
              <a:gd name="connsiteY36" fmla="*/ 491554 h 6856614"/>
              <a:gd name="connsiteX37" fmla="*/ 743308 w 7489583"/>
              <a:gd name="connsiteY37" fmla="*/ 872471 h 6856614"/>
              <a:gd name="connsiteX38" fmla="*/ 101023 w 7489583"/>
              <a:gd name="connsiteY38" fmla="*/ 803169 h 6856614"/>
              <a:gd name="connsiteX39" fmla="*/ 170324 w 7489583"/>
              <a:gd name="connsiteY39" fmla="*/ 160884 h 685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89583" h="6856614">
                <a:moveTo>
                  <a:pt x="4569078" y="5057749"/>
                </a:moveTo>
                <a:cubicBezTo>
                  <a:pt x="4790019" y="5065690"/>
                  <a:pt x="5006410" y="5165879"/>
                  <a:pt x="5155951" y="5351594"/>
                </a:cubicBezTo>
                <a:cubicBezTo>
                  <a:pt x="5429398" y="5691187"/>
                  <a:pt x="5375777" y="6188154"/>
                  <a:pt x="5036184" y="6461600"/>
                </a:cubicBezTo>
                <a:lnTo>
                  <a:pt x="4982945" y="6504471"/>
                </a:lnTo>
                <a:cubicBezTo>
                  <a:pt x="4643352" y="6777918"/>
                  <a:pt x="4146385" y="6724295"/>
                  <a:pt x="3872938" y="6384702"/>
                </a:cubicBezTo>
                <a:cubicBezTo>
                  <a:pt x="3599491" y="6045109"/>
                  <a:pt x="3653112" y="5548143"/>
                  <a:pt x="3992704" y="5274696"/>
                </a:cubicBezTo>
                <a:lnTo>
                  <a:pt x="4045944" y="5231826"/>
                </a:lnTo>
                <a:cubicBezTo>
                  <a:pt x="4173292" y="5129283"/>
                  <a:pt x="4322770" y="5072735"/>
                  <a:pt x="4474291" y="5060013"/>
                </a:cubicBezTo>
                <a:cubicBezTo>
                  <a:pt x="4505858" y="5057363"/>
                  <a:pt x="4537514" y="5056615"/>
                  <a:pt x="4569078" y="5057749"/>
                </a:cubicBezTo>
                <a:close/>
                <a:moveTo>
                  <a:pt x="7489583" y="4794650"/>
                </a:moveTo>
                <a:lnTo>
                  <a:pt x="7489583" y="6763377"/>
                </a:lnTo>
                <a:lnTo>
                  <a:pt x="7373792" y="6856614"/>
                </a:lnTo>
                <a:lnTo>
                  <a:pt x="5347399" y="6856614"/>
                </a:lnTo>
                <a:lnTo>
                  <a:pt x="5362309" y="6732355"/>
                </a:lnTo>
                <a:cubicBezTo>
                  <a:pt x="5396938" y="6564045"/>
                  <a:pt x="5488070" y="6406309"/>
                  <a:pt x="5632361" y="6290123"/>
                </a:cubicBezTo>
                <a:close/>
                <a:moveTo>
                  <a:pt x="7489583" y="2490525"/>
                </a:moveTo>
                <a:lnTo>
                  <a:pt x="7489583" y="4517660"/>
                </a:lnTo>
                <a:lnTo>
                  <a:pt x="6415470" y="5382557"/>
                </a:lnTo>
                <a:cubicBezTo>
                  <a:pt x="6075877" y="5656005"/>
                  <a:pt x="5578911" y="5602382"/>
                  <a:pt x="5305463" y="5262789"/>
                </a:cubicBezTo>
                <a:cubicBezTo>
                  <a:pt x="5032016" y="4923197"/>
                  <a:pt x="5085638" y="4426230"/>
                  <a:pt x="5425231" y="4152783"/>
                </a:cubicBezTo>
                <a:close/>
                <a:moveTo>
                  <a:pt x="5355759" y="0"/>
                </a:moveTo>
                <a:lnTo>
                  <a:pt x="7489583" y="0"/>
                </a:lnTo>
                <a:lnTo>
                  <a:pt x="7489583" y="2177014"/>
                </a:lnTo>
                <a:lnTo>
                  <a:pt x="7485936" y="2180267"/>
                </a:lnTo>
                <a:lnTo>
                  <a:pt x="3751552" y="5187268"/>
                </a:lnTo>
                <a:cubicBezTo>
                  <a:pt x="3098959" y="5712749"/>
                  <a:pt x="2143942" y="5609704"/>
                  <a:pt x="1618461" y="4957111"/>
                </a:cubicBezTo>
                <a:cubicBezTo>
                  <a:pt x="1092980" y="4304519"/>
                  <a:pt x="1196024" y="3349501"/>
                  <a:pt x="1848618" y="2824020"/>
                </a:cubicBezTo>
                <a:close/>
                <a:moveTo>
                  <a:pt x="2189985" y="0"/>
                </a:moveTo>
                <a:lnTo>
                  <a:pt x="4984749" y="0"/>
                </a:lnTo>
                <a:lnTo>
                  <a:pt x="2276624" y="2180636"/>
                </a:lnTo>
                <a:cubicBezTo>
                  <a:pt x="1899628" y="2484200"/>
                  <a:pt x="1347925" y="2424673"/>
                  <a:pt x="1044362" y="2047677"/>
                </a:cubicBezTo>
                <a:lnTo>
                  <a:pt x="1044361" y="2047678"/>
                </a:lnTo>
                <a:cubicBezTo>
                  <a:pt x="740798" y="1670684"/>
                  <a:pt x="800326" y="1118981"/>
                  <a:pt x="1177321" y="815418"/>
                </a:cubicBezTo>
                <a:close/>
                <a:moveTo>
                  <a:pt x="370126" y="0"/>
                </a:moveTo>
                <a:lnTo>
                  <a:pt x="1365156" y="0"/>
                </a:lnTo>
                <a:lnTo>
                  <a:pt x="1369223" y="10274"/>
                </a:lnTo>
                <a:cubicBezTo>
                  <a:pt x="1418037" y="181466"/>
                  <a:pt x="1363741" y="372886"/>
                  <a:pt x="1216366" y="491554"/>
                </a:cubicBezTo>
                <a:lnTo>
                  <a:pt x="743308" y="872471"/>
                </a:lnTo>
                <a:cubicBezTo>
                  <a:pt x="546809" y="1030696"/>
                  <a:pt x="259248" y="999669"/>
                  <a:pt x="101023" y="803169"/>
                </a:cubicBezTo>
                <a:cubicBezTo>
                  <a:pt x="-57202" y="606670"/>
                  <a:pt x="-26175" y="319110"/>
                  <a:pt x="170324" y="160884"/>
                </a:cubicBezTo>
                <a:close/>
              </a:path>
            </a:pathLst>
          </a:custGeom>
          <a:effectLst>
            <a:innerShdw blurRad="292100" dist="50800" dir="14340000">
              <a:prstClr val="black">
                <a:alpha val="68000"/>
              </a:prstClr>
            </a:innerShdw>
          </a:effectLst>
        </p:spPr>
      </p:pic>
      <p:sp>
        <p:nvSpPr>
          <p:cNvPr id="8" name="TextBox 7">
            <a:extLst>
              <a:ext uri="{FF2B5EF4-FFF2-40B4-BE49-F238E27FC236}">
                <a16:creationId xmlns:a16="http://schemas.microsoft.com/office/drawing/2014/main" id="{2821D1F2-2001-DC2F-7DA2-8B8DBB7C51F8}"/>
              </a:ext>
            </a:extLst>
          </p:cNvPr>
          <p:cNvSpPr txBox="1"/>
          <p:nvPr/>
        </p:nvSpPr>
        <p:spPr>
          <a:xfrm>
            <a:off x="618251" y="4342137"/>
            <a:ext cx="1095549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FF00"/>
                </a:solidFill>
              </a:rPr>
              <a:t>There are a total of </a:t>
            </a:r>
            <a:r>
              <a:rPr lang="en-US" sz="2000" b="1" dirty="0">
                <a:solidFill>
                  <a:srgbClr val="FFFF00"/>
                </a:solidFill>
              </a:rPr>
              <a:t>342</a:t>
            </a:r>
            <a:r>
              <a:rPr lang="en-US" sz="2000" dirty="0">
                <a:solidFill>
                  <a:srgbClr val="FFFF00"/>
                </a:solidFill>
              </a:rPr>
              <a:t> unique species that struck flights.</a:t>
            </a:r>
          </a:p>
          <a:p>
            <a:pPr marL="285750" indent="-285750">
              <a:buFont typeface="Arial" panose="020B0604020202020204" pitchFamily="34" charset="0"/>
              <a:buChar char="•"/>
            </a:pPr>
            <a:r>
              <a:rPr lang="en-US" sz="2000" dirty="0">
                <a:solidFill>
                  <a:srgbClr val="FFFF00"/>
                </a:solidFill>
              </a:rPr>
              <a:t>Mostly these are unknown small birds and are not recognized when the remains are collected from the engines. European Starling is the 2</a:t>
            </a:r>
            <a:r>
              <a:rPr lang="en-US" sz="2000" baseline="30000" dirty="0">
                <a:solidFill>
                  <a:srgbClr val="FFFF00"/>
                </a:solidFill>
              </a:rPr>
              <a:t>nd</a:t>
            </a:r>
            <a:r>
              <a:rPr lang="en-US" sz="2000" dirty="0">
                <a:solidFill>
                  <a:srgbClr val="FFFF00"/>
                </a:solidFill>
              </a:rPr>
              <a:t> most struck species which is commonly found in the USA.</a:t>
            </a:r>
          </a:p>
          <a:p>
            <a:pPr marL="285750" indent="-285750">
              <a:buFont typeface="Arial" panose="020B0604020202020204" pitchFamily="34" charset="0"/>
              <a:buChar char="•"/>
            </a:pPr>
            <a:r>
              <a:rPr lang="en-US" sz="2000" dirty="0">
                <a:solidFill>
                  <a:srgbClr val="FFFF00"/>
                </a:solidFill>
              </a:rPr>
              <a:t>These wildlife mostly roam around in the sky when it is overcast and struck when the plane is approaching the landing strip. </a:t>
            </a:r>
          </a:p>
        </p:txBody>
      </p:sp>
      <p:pic>
        <p:nvPicPr>
          <p:cNvPr id="5" name="Picture 4">
            <a:extLst>
              <a:ext uri="{FF2B5EF4-FFF2-40B4-BE49-F238E27FC236}">
                <a16:creationId xmlns:a16="http://schemas.microsoft.com/office/drawing/2014/main" id="{2E9D06BB-E98C-CFC5-94CA-3F20BAEDDF24}"/>
              </a:ext>
            </a:extLst>
          </p:cNvPr>
          <p:cNvPicPr>
            <a:picLocks noChangeAspect="1"/>
          </p:cNvPicPr>
          <p:nvPr/>
        </p:nvPicPr>
        <p:blipFill>
          <a:blip r:embed="rId3"/>
          <a:stretch>
            <a:fillRect/>
          </a:stretch>
        </p:blipFill>
        <p:spPr>
          <a:xfrm>
            <a:off x="812862" y="1278791"/>
            <a:ext cx="2681573" cy="1226241"/>
          </a:xfrm>
          <a:prstGeom prst="rect">
            <a:avLst/>
          </a:prstGeom>
        </p:spPr>
      </p:pic>
      <p:pic>
        <p:nvPicPr>
          <p:cNvPr id="7" name="Picture 6">
            <a:extLst>
              <a:ext uri="{FF2B5EF4-FFF2-40B4-BE49-F238E27FC236}">
                <a16:creationId xmlns:a16="http://schemas.microsoft.com/office/drawing/2014/main" id="{AF2C1E7A-608E-20E5-EA46-8C2054E47AE4}"/>
              </a:ext>
            </a:extLst>
          </p:cNvPr>
          <p:cNvPicPr>
            <a:picLocks noChangeAspect="1"/>
          </p:cNvPicPr>
          <p:nvPr/>
        </p:nvPicPr>
        <p:blipFill>
          <a:blip r:embed="rId4"/>
          <a:stretch>
            <a:fillRect/>
          </a:stretch>
        </p:blipFill>
        <p:spPr>
          <a:xfrm>
            <a:off x="3695250" y="1278791"/>
            <a:ext cx="2840462" cy="2659068"/>
          </a:xfrm>
          <a:prstGeom prst="rect">
            <a:avLst/>
          </a:prstGeom>
        </p:spPr>
      </p:pic>
      <p:pic>
        <p:nvPicPr>
          <p:cNvPr id="12" name="Picture 11">
            <a:extLst>
              <a:ext uri="{FF2B5EF4-FFF2-40B4-BE49-F238E27FC236}">
                <a16:creationId xmlns:a16="http://schemas.microsoft.com/office/drawing/2014/main" id="{135468D4-34E4-6845-0CF0-BA5FD582F550}"/>
              </a:ext>
            </a:extLst>
          </p:cNvPr>
          <p:cNvPicPr>
            <a:picLocks noChangeAspect="1"/>
          </p:cNvPicPr>
          <p:nvPr/>
        </p:nvPicPr>
        <p:blipFill>
          <a:blip r:embed="rId5"/>
          <a:stretch>
            <a:fillRect/>
          </a:stretch>
        </p:blipFill>
        <p:spPr>
          <a:xfrm>
            <a:off x="6736527" y="1412044"/>
            <a:ext cx="3683080" cy="2162131"/>
          </a:xfrm>
          <a:prstGeom prst="rect">
            <a:avLst/>
          </a:prstGeom>
        </p:spPr>
      </p:pic>
      <p:pic>
        <p:nvPicPr>
          <p:cNvPr id="15" name="Picture 14">
            <a:extLst>
              <a:ext uri="{FF2B5EF4-FFF2-40B4-BE49-F238E27FC236}">
                <a16:creationId xmlns:a16="http://schemas.microsoft.com/office/drawing/2014/main" id="{80DA14EB-2BC3-2602-CEE1-21782312C38F}"/>
              </a:ext>
            </a:extLst>
          </p:cNvPr>
          <p:cNvPicPr>
            <a:picLocks noChangeAspect="1"/>
          </p:cNvPicPr>
          <p:nvPr/>
        </p:nvPicPr>
        <p:blipFill>
          <a:blip r:embed="rId6"/>
          <a:stretch>
            <a:fillRect/>
          </a:stretch>
        </p:blipFill>
        <p:spPr>
          <a:xfrm>
            <a:off x="742825" y="2658794"/>
            <a:ext cx="2751610" cy="1408825"/>
          </a:xfrm>
          <a:prstGeom prst="rect">
            <a:avLst/>
          </a:prstGeom>
        </p:spPr>
      </p:pic>
    </p:spTree>
    <p:extLst>
      <p:ext uri="{BB962C8B-B14F-4D97-AF65-F5344CB8AC3E}">
        <p14:creationId xmlns:p14="http://schemas.microsoft.com/office/powerpoint/2010/main" val="144715851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171</TotalTime>
  <Words>677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LT Std 65 Medium</vt:lpstr>
      <vt:lpstr>Avenir Next Cyr Heavy</vt:lpstr>
      <vt:lpstr>Avenir Next Cyr Ultra Light</vt:lpstr>
      <vt:lpstr>Avenir Next LT Pro</vt:lpstr>
      <vt:lpstr>Avenir Next LT Pro Demi</vt:lpstr>
      <vt:lpstr>AvenirNext LT Pro Medium</vt:lpstr>
      <vt:lpstr>Posterama</vt:lpstr>
      <vt:lpstr>Wingdings</vt:lpstr>
      <vt:lpstr>ExploreVTI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Jayant</dc:creator>
  <cp:lastModifiedBy>Aniket Jayant</cp:lastModifiedBy>
  <cp:revision>3</cp:revision>
  <dcterms:created xsi:type="dcterms:W3CDTF">2024-07-06T07:08:14Z</dcterms:created>
  <dcterms:modified xsi:type="dcterms:W3CDTF">2024-07-16T16:45:52Z</dcterms:modified>
</cp:coreProperties>
</file>