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055"/>
    <a:srgbClr val="000000"/>
    <a:srgbClr val="C83850"/>
    <a:srgbClr val="0B1320"/>
    <a:srgbClr val="0B1321"/>
    <a:srgbClr val="010101"/>
    <a:srgbClr val="0B395E"/>
    <a:srgbClr val="48272D"/>
    <a:srgbClr val="413141"/>
    <a:srgbClr val="27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5146F-F502-49DE-ABFB-46C4BDA0346F}" v="4" dt="2024-07-02T15:28:2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Jayant" userId="4e97db1e575addc2" providerId="LiveId" clId="{49A5146F-F502-49DE-ABFB-46C4BDA0346F}"/>
    <pc:docChg chg="custSel addSld modSld">
      <pc:chgData name="Aniket Jayant" userId="4e97db1e575addc2" providerId="LiveId" clId="{49A5146F-F502-49DE-ABFB-46C4BDA0346F}" dt="2024-07-02T15:28:38.205" v="21" actId="14100"/>
      <pc:docMkLst>
        <pc:docMk/>
      </pc:docMkLst>
      <pc:sldChg chg="addSp delSp modSp mod">
        <pc:chgData name="Aniket Jayant" userId="4e97db1e575addc2" providerId="LiveId" clId="{49A5146F-F502-49DE-ABFB-46C4BDA0346F}" dt="2024-07-02T15:17:11.962" v="15" actId="1076"/>
        <pc:sldMkLst>
          <pc:docMk/>
          <pc:sldMk cId="4079615970" sldId="256"/>
        </pc:sldMkLst>
        <pc:spChg chg="mod">
          <ac:chgData name="Aniket Jayant" userId="4e97db1e575addc2" providerId="LiveId" clId="{49A5146F-F502-49DE-ABFB-46C4BDA0346F}" dt="2024-07-02T15:16:42.415" v="9" actId="207"/>
          <ac:spMkLst>
            <pc:docMk/>
            <pc:sldMk cId="4079615970" sldId="256"/>
            <ac:spMk id="22" creationId="{C40D7204-9BFE-6F52-D290-75A20B830795}"/>
          </ac:spMkLst>
        </pc:spChg>
        <pc:picChg chg="del">
          <ac:chgData name="Aniket Jayant" userId="4e97db1e575addc2" providerId="LiveId" clId="{49A5146F-F502-49DE-ABFB-46C4BDA0346F}" dt="2024-07-02T15:14:08.230" v="0" actId="478"/>
          <ac:picMkLst>
            <pc:docMk/>
            <pc:sldMk cId="4079615970" sldId="256"/>
            <ac:picMk id="25" creationId="{935CB839-7C36-EEF1-2622-E3B434C887BB}"/>
          </ac:picMkLst>
        </pc:picChg>
        <pc:picChg chg="add mod">
          <ac:chgData name="Aniket Jayant" userId="4e97db1e575addc2" providerId="LiveId" clId="{49A5146F-F502-49DE-ABFB-46C4BDA0346F}" dt="2024-07-02T15:16:03.895" v="1" actId="931"/>
          <ac:picMkLst>
            <pc:docMk/>
            <pc:sldMk cId="4079615970" sldId="256"/>
            <ac:picMk id="32" creationId="{2569679D-0AAA-3196-95C7-52B384C7A3CB}"/>
          </ac:picMkLst>
        </pc:picChg>
        <pc:picChg chg="add mod">
          <ac:chgData name="Aniket Jayant" userId="4e97db1e575addc2" providerId="LiveId" clId="{49A5146F-F502-49DE-ABFB-46C4BDA0346F}" dt="2024-07-02T15:17:11.962" v="15" actId="1076"/>
          <ac:picMkLst>
            <pc:docMk/>
            <pc:sldMk cId="4079615970" sldId="256"/>
            <ac:picMk id="34" creationId="{EB300DA5-F8DA-9CC5-36D6-2CCC72C63A30}"/>
          </ac:picMkLst>
        </pc:picChg>
        <pc:picChg chg="add mod">
          <ac:chgData name="Aniket Jayant" userId="4e97db1e575addc2" providerId="LiveId" clId="{49A5146F-F502-49DE-ABFB-46C4BDA0346F}" dt="2024-07-02T15:17:05.001" v="13" actId="1076"/>
          <ac:picMkLst>
            <pc:docMk/>
            <pc:sldMk cId="4079615970" sldId="256"/>
            <ac:picMk id="36" creationId="{EDAB5B16-5675-AA0C-4E98-FD606CD423EB}"/>
          </ac:picMkLst>
        </pc:picChg>
        <pc:picChg chg="add mod">
          <ac:chgData name="Aniket Jayant" userId="4e97db1e575addc2" providerId="LiveId" clId="{49A5146F-F502-49DE-ABFB-46C4BDA0346F}" dt="2024-07-02T15:17:02.759" v="12" actId="1076"/>
          <ac:picMkLst>
            <pc:docMk/>
            <pc:sldMk cId="4079615970" sldId="256"/>
            <ac:picMk id="38" creationId="{2AFF04D2-5152-9CC2-6D88-842AD815472D}"/>
          </ac:picMkLst>
        </pc:picChg>
      </pc:sldChg>
      <pc:sldChg chg="addSp delSp modSp new mod">
        <pc:chgData name="Aniket Jayant" userId="4e97db1e575addc2" providerId="LiveId" clId="{49A5146F-F502-49DE-ABFB-46C4BDA0346F}" dt="2024-07-02T15:28:38.205" v="21" actId="14100"/>
        <pc:sldMkLst>
          <pc:docMk/>
          <pc:sldMk cId="3992385874" sldId="258"/>
        </pc:sldMkLst>
        <pc:spChg chg="del">
          <ac:chgData name="Aniket Jayant" userId="4e97db1e575addc2" providerId="LiveId" clId="{49A5146F-F502-49DE-ABFB-46C4BDA0346F}" dt="2024-07-02T15:28:24.755" v="17" actId="478"/>
          <ac:spMkLst>
            <pc:docMk/>
            <pc:sldMk cId="3992385874" sldId="258"/>
            <ac:spMk id="2" creationId="{B346C1BE-EC6F-2579-1B10-A7A6FD873CA3}"/>
          </ac:spMkLst>
        </pc:spChg>
        <pc:spChg chg="del">
          <ac:chgData name="Aniket Jayant" userId="4e97db1e575addc2" providerId="LiveId" clId="{49A5146F-F502-49DE-ABFB-46C4BDA0346F}" dt="2024-07-02T15:28:24.755" v="17" actId="478"/>
          <ac:spMkLst>
            <pc:docMk/>
            <pc:sldMk cId="3992385874" sldId="258"/>
            <ac:spMk id="3" creationId="{157201CC-11B4-4289-9209-20EA83C3BC80}"/>
          </ac:spMkLst>
        </pc:spChg>
        <pc:spChg chg="add mod">
          <ac:chgData name="Aniket Jayant" userId="4e97db1e575addc2" providerId="LiveId" clId="{49A5146F-F502-49DE-ABFB-46C4BDA0346F}" dt="2024-07-02T15:28:38.205" v="21" actId="14100"/>
          <ac:spMkLst>
            <pc:docMk/>
            <pc:sldMk cId="3992385874" sldId="258"/>
            <ac:spMk id="4" creationId="{BAFB30C4-6565-B854-C8A5-C55BB9DB75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7B9B-7CE1-478C-618B-849C71508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CFA2D-8A51-F403-633A-A0B56274E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5695-B764-522E-F53E-5EF1991F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04C1-329C-ECF0-1F53-C55B75F3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CE075-035A-896E-08FE-02DFDE6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2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749E-EB5C-FE72-4C12-EAF6190B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303D6-1BC7-3769-9994-DD1A46A7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09DC-7914-4F6F-C918-332FA057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BC89-54DF-4AFF-0E48-2F7D5A97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FD07-9C2A-7334-B735-BC20567C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4C378-0CA5-FF8F-DEEC-847A76AD7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C1298-C933-7F5B-1DB0-78FB60C2C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1B2A-4786-D988-C13F-79B0BB9F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D22E-B093-9CAD-E3E8-B1981D2F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9AB5-5D53-41CD-B9E1-0F0AD8B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6F0B-31AE-96DF-CEC3-0B842FB7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5338-87D6-6480-70FC-9780DFCB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9F37-6AD7-3114-7DBB-2E5AB507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2E84-CBFF-01F5-6C2D-932ED4E7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AF0E-66F2-FC5B-370F-11E27984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2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17E8-C249-30DD-66C1-F84FA43C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4632-7229-38A1-DC48-CBFC6DC5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34FC-3613-32E1-8B35-A9B38D09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40F5-ECE2-6DBF-4C37-6F0E8A7D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FCBA-3F6D-82BA-D408-F9944B5D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5DEF-4D67-4992-7964-F9BDC3A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A06-1E9D-E72D-8280-418E649F6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B48EA-E2B2-B23B-841F-03FE2A5E1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F08B2-689D-422F-A100-5A237C6E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ED27-EFE5-7991-86C4-0316CD63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5233A-4268-32FF-6109-19007C9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9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FCAA-8878-8443-9F7D-94DBE21A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A1DA6-7D5A-8676-4640-F4BB20FE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D518-370D-7582-5385-609F5681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498B2-F784-65F5-DA61-10369DA3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C0DB1-A57F-C7D0-AD4A-899F36526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8B924-FF89-3BD4-3344-70587A6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7DBD-FA42-EBF3-7608-F0975E52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C13EF-817B-6FB0-5C80-721BFA7C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6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12F6-6DDC-8B4A-0154-D813E014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30911-626E-280E-9844-49D633D1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27083-1E85-843B-D32B-87D138A5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DCEC-CE00-9DF8-0AD8-F2A1E8F6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012AB-CEB2-4551-FDB7-CDA66147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8BEBE-80FC-514D-C140-8BB11B2A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F363A-BA06-53FB-BD16-1BDC602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F24D-F1C4-23CA-6D0B-8DD8CE3E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267B-01EE-0BFC-5CCA-661195B1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8904-5EE9-0719-5C4B-6F665DAB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97120-FAFC-F632-D5E6-11B2FAF6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5AFE-37DA-931A-A9D3-333AD8F8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AF11B-86CD-F04D-D9EA-0BDCB2A8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C37A-E67E-7397-2156-5DCA0EBD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3419A-2410-B65F-9366-3EA5CAEE6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77317-1262-1DEB-AC43-D8F785F77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C9F1-A5BC-170C-9915-13DC715E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081A-B6F0-18D4-9416-816E987C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C445-3FBF-181D-EC93-64D1BCB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616F3-8E7B-5DB9-922C-96F4AAB4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F540-2073-9F35-68DA-01A5BF9F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65C5-9D34-2870-B511-4273E8E1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868EE-73DD-4772-AA50-CB2F50ECE1F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681C-04CC-6FD5-5D1C-E993FE57B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1A2E-3E6D-7930-6531-5F69C9F5C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00A51-EED4-4BDA-A6AB-4FB10325C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0D7204-9BFE-6F52-D290-75A20B830795}"/>
              </a:ext>
            </a:extLst>
          </p:cNvPr>
          <p:cNvSpPr/>
          <p:nvPr/>
        </p:nvSpPr>
        <p:spPr>
          <a:xfrm>
            <a:off x="0" y="-16211"/>
            <a:ext cx="12192000" cy="6848593"/>
          </a:xfrm>
          <a:prstGeom prst="roundRect">
            <a:avLst>
              <a:gd name="adj" fmla="val 5408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2CB229-E91B-68DE-3C97-11E72D055548}"/>
              </a:ext>
            </a:extLst>
          </p:cNvPr>
          <p:cNvSpPr/>
          <p:nvPr/>
        </p:nvSpPr>
        <p:spPr>
          <a:xfrm>
            <a:off x="193309" y="759105"/>
            <a:ext cx="3240291" cy="5946668"/>
          </a:xfrm>
          <a:prstGeom prst="roundRect">
            <a:avLst>
              <a:gd name="adj" fmla="val 10273"/>
            </a:avLst>
          </a:prstGeom>
          <a:gradFill flip="none" rotWithShape="1">
            <a:gsLst>
              <a:gs pos="1000">
                <a:srgbClr val="48272D"/>
              </a:gs>
              <a:gs pos="76000">
                <a:srgbClr val="27436C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D98CE6-50C7-920F-3194-836753B06ABC}"/>
              </a:ext>
            </a:extLst>
          </p:cNvPr>
          <p:cNvSpPr/>
          <p:nvPr/>
        </p:nvSpPr>
        <p:spPr>
          <a:xfrm>
            <a:off x="3633054" y="1764505"/>
            <a:ext cx="8362566" cy="2058027"/>
          </a:xfrm>
          <a:prstGeom prst="roundRect">
            <a:avLst>
              <a:gd name="adj" fmla="val 6311"/>
            </a:avLst>
          </a:prstGeom>
          <a:gradFill flip="none" rotWithShape="1">
            <a:gsLst>
              <a:gs pos="37000">
                <a:srgbClr val="0B1321"/>
              </a:gs>
              <a:gs pos="95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EF89-F443-16C3-3176-5B999A646CE1}"/>
              </a:ext>
            </a:extLst>
          </p:cNvPr>
          <p:cNvSpPr/>
          <p:nvPr/>
        </p:nvSpPr>
        <p:spPr>
          <a:xfrm>
            <a:off x="3626908" y="3930525"/>
            <a:ext cx="8362569" cy="1333628"/>
          </a:xfrm>
          <a:prstGeom prst="roundRect">
            <a:avLst>
              <a:gd name="adj" fmla="val 11376"/>
            </a:avLst>
          </a:prstGeom>
          <a:gradFill flip="none" rotWithShape="1">
            <a:gsLst>
              <a:gs pos="18000">
                <a:srgbClr val="0B1321"/>
              </a:gs>
              <a:gs pos="100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9975C6-51E3-E034-FD51-DB391EF4271A}"/>
              </a:ext>
            </a:extLst>
          </p:cNvPr>
          <p:cNvSpPr/>
          <p:nvPr/>
        </p:nvSpPr>
        <p:spPr>
          <a:xfrm>
            <a:off x="392762" y="1528091"/>
            <a:ext cx="2841391" cy="705745"/>
          </a:xfrm>
          <a:prstGeom prst="roundRect">
            <a:avLst>
              <a:gd name="adj" fmla="val 50000"/>
            </a:avLst>
          </a:prstGeom>
          <a:ln>
            <a:gradFill flip="none" rotWithShape="1">
              <a:gsLst>
                <a:gs pos="35000">
                  <a:srgbClr val="C83850"/>
                </a:gs>
                <a:gs pos="71000">
                  <a:schemeClr val="accent4">
                    <a:lumMod val="50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60CE3C-33C4-3663-90C2-BFF555668C53}"/>
              </a:ext>
            </a:extLst>
          </p:cNvPr>
          <p:cNvCxnSpPr>
            <a:cxnSpLocks/>
          </p:cNvCxnSpPr>
          <p:nvPr/>
        </p:nvCxnSpPr>
        <p:spPr>
          <a:xfrm>
            <a:off x="1798115" y="1650830"/>
            <a:ext cx="0" cy="485151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42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F0536-586E-C7EB-7602-92FA9D81B89A}"/>
              </a:ext>
            </a:extLst>
          </p:cNvPr>
          <p:cNvCxnSpPr>
            <a:cxnSpLocks/>
          </p:cNvCxnSpPr>
          <p:nvPr/>
        </p:nvCxnSpPr>
        <p:spPr>
          <a:xfrm>
            <a:off x="6793978" y="1990159"/>
            <a:ext cx="0" cy="1614488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42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B809CD-41F0-AE69-2F5A-CF73F82D60C0}"/>
              </a:ext>
            </a:extLst>
          </p:cNvPr>
          <p:cNvCxnSpPr>
            <a:cxnSpLocks/>
          </p:cNvCxnSpPr>
          <p:nvPr/>
        </p:nvCxnSpPr>
        <p:spPr>
          <a:xfrm>
            <a:off x="9139509" y="1990159"/>
            <a:ext cx="0" cy="1614488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33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E09D1F-8F82-63B9-AF8B-4982EE8DC25A}"/>
              </a:ext>
            </a:extLst>
          </p:cNvPr>
          <p:cNvSpPr txBox="1"/>
          <p:nvPr/>
        </p:nvSpPr>
        <p:spPr>
          <a:xfrm>
            <a:off x="196380" y="227963"/>
            <a:ext cx="482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31000">
                      <a:srgbClr val="AB8055"/>
                    </a:gs>
                    <a:gs pos="84000">
                      <a:srgbClr val="00B0F0"/>
                    </a:gs>
                  </a:gsLst>
                  <a:lin ang="2700000" scaled="1"/>
                </a:gradFill>
                <a:latin typeface="LEMON MILK" panose="00000500000000000000" pitchFamily="50" charset="0"/>
              </a:rPr>
              <a:t>Heart Disease Analysis</a:t>
            </a:r>
            <a:endParaRPr lang="en-IN" sz="2400" dirty="0">
              <a:gradFill>
                <a:gsLst>
                  <a:gs pos="31000">
                    <a:srgbClr val="AB8055"/>
                  </a:gs>
                  <a:gs pos="84000">
                    <a:srgbClr val="00B0F0"/>
                  </a:gs>
                </a:gsLst>
                <a:lin ang="2700000" scaled="1"/>
              </a:gradFill>
              <a:latin typeface="LEMON MILK" panose="00000500000000000000" pitchFamily="50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27CACD-095B-2040-75F6-F5307670302A}"/>
              </a:ext>
            </a:extLst>
          </p:cNvPr>
          <p:cNvSpPr/>
          <p:nvPr/>
        </p:nvSpPr>
        <p:spPr>
          <a:xfrm>
            <a:off x="3626909" y="5372145"/>
            <a:ext cx="8362569" cy="1333628"/>
          </a:xfrm>
          <a:prstGeom prst="roundRect">
            <a:avLst>
              <a:gd name="adj" fmla="val 11376"/>
            </a:avLst>
          </a:prstGeom>
          <a:gradFill flip="none" rotWithShape="1">
            <a:gsLst>
              <a:gs pos="18000">
                <a:srgbClr val="0B1321"/>
              </a:gs>
              <a:gs pos="100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DC7A2-44DA-BBE1-31A3-B7A8E7C851EB}"/>
              </a:ext>
            </a:extLst>
          </p:cNvPr>
          <p:cNvSpPr txBox="1"/>
          <p:nvPr/>
        </p:nvSpPr>
        <p:spPr>
          <a:xfrm>
            <a:off x="392762" y="832683"/>
            <a:ext cx="229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58000">
                      <a:srgbClr val="AB8055"/>
                    </a:gs>
                    <a:gs pos="84000">
                      <a:srgbClr val="00B0F0"/>
                    </a:gs>
                  </a:gsLst>
                  <a:lin ang="2700000" scaled="1"/>
                </a:gradFill>
                <a:latin typeface="Momcake" panose="02000203000000000000" pitchFamily="50" charset="0"/>
              </a:rPr>
              <a:t>Symptoms</a:t>
            </a:r>
            <a:r>
              <a:rPr lang="en-US" sz="2400" dirty="0">
                <a:latin typeface="Momcake" panose="02000203000000000000" pitchFamily="50" charset="0"/>
              </a:rPr>
              <a:t> </a:t>
            </a:r>
            <a:endParaRPr lang="en-IN" sz="2400" dirty="0">
              <a:latin typeface="Momcake" panose="02000203000000000000" pitchFamily="50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B300DA5-F8DA-9CC5-36D6-2CCC72C63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318" y="0"/>
            <a:ext cx="628612" cy="62861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DAB5B16-5675-AA0C-4E98-FD606CD42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7028" y="0"/>
            <a:ext cx="628612" cy="62861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AFF04D2-5152-9CC2-6D88-842AD8154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2722" y="-16211"/>
            <a:ext cx="628612" cy="6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EA5897-80D6-93E0-5B3B-0A8239E8A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" y="0"/>
            <a:ext cx="12119429" cy="6858000"/>
          </a:xfrm>
          <a:prstGeom prst="rect">
            <a:avLst/>
          </a:prstGeom>
          <a:solidFill>
            <a:srgbClr val="0B1320"/>
          </a:solidFill>
        </p:spPr>
      </p:pic>
    </p:spTree>
    <p:extLst>
      <p:ext uri="{BB962C8B-B14F-4D97-AF65-F5344CB8AC3E}">
        <p14:creationId xmlns:p14="http://schemas.microsoft.com/office/powerpoint/2010/main" val="32310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FB30C4-6565-B854-C8A5-C55BB9DB75CC}"/>
              </a:ext>
            </a:extLst>
          </p:cNvPr>
          <p:cNvSpPr/>
          <p:nvPr/>
        </p:nvSpPr>
        <p:spPr>
          <a:xfrm>
            <a:off x="3786616" y="637661"/>
            <a:ext cx="3240291" cy="4813020"/>
          </a:xfrm>
          <a:prstGeom prst="roundRect">
            <a:avLst>
              <a:gd name="adj" fmla="val 10273"/>
            </a:avLst>
          </a:prstGeom>
          <a:gradFill flip="none" rotWithShape="1">
            <a:gsLst>
              <a:gs pos="1000">
                <a:srgbClr val="48272D"/>
              </a:gs>
              <a:gs pos="76000">
                <a:srgbClr val="27436C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8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LEMON MILK</vt:lpstr>
      <vt:lpstr>Momcake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Jayant</dc:creator>
  <cp:lastModifiedBy>Aniket Jayant</cp:lastModifiedBy>
  <cp:revision>1</cp:revision>
  <dcterms:created xsi:type="dcterms:W3CDTF">2024-07-02T13:36:11Z</dcterms:created>
  <dcterms:modified xsi:type="dcterms:W3CDTF">2024-07-02T15:28:41Z</dcterms:modified>
</cp:coreProperties>
</file>