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PROJECT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DATA SET HAS 14 COLUMNS AND TOTAL 50027 ROWS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YEAR, CUSTOMER AGE, AGE GROUP, CUSTOMER GENDER, COUNTRY, STATE,PRODUCT CATEGORY, SUB CATEGORY, PRODUCT, ORDER QUANTITY, UNIT COST, PROFIT, COST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0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PROFIT - 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860" y="1032696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860" y="2189408"/>
            <a:ext cx="215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859" y="3168203"/>
            <a:ext cx="82038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ALMOST EVERY PRODUCTS THE PROFIT WAS FLUCTUATING IN EACH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YEAR 2015 THE PROFIT FOR ACCESSORIES WAS LOW AND THEN THE PROFIT INCREASED IN 2016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FOR BIKE THE PROFIT WAS HIGH IN THE YEAR 2015 AND THEN IT DECREASED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0"/>
            <a:ext cx="57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4" t="16073" r="9410" b="21754"/>
          <a:stretch/>
        </p:blipFill>
        <p:spPr>
          <a:xfrm>
            <a:off x="2910624" y="1204175"/>
            <a:ext cx="5563673" cy="50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18941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892" y="1262130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434" y="2627290"/>
            <a:ext cx="191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189" y="3425780"/>
            <a:ext cx="8512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KINGDOM THE ORDER QUANTITY WAS LOW BUT THE PROFIT WAS HIGH BUT IN THE CANADA THE QUANTITY WAS HIGH BUT THE PROFIT WAS LOW S COMPARE TO THE UNITED KINGDOM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THIS THING IS ALSO APPLICABLE FOR THE GERMANY AND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t="19754" r="48648" b="27182"/>
          <a:stretch/>
        </p:blipFill>
        <p:spPr>
          <a:xfrm>
            <a:off x="2318196" y="1481071"/>
            <a:ext cx="7052315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284" y="826635"/>
            <a:ext cx="55636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LOWEST PROFIT &amp; REVENUE - 2011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495" y="245986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7284" y="3340233"/>
            <a:ext cx="7637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YEAR 2011 TO 2014 PROFIT AND REVENUE WAS INCREASING BUT IN 2016 THE REVENUE DECREASED AS COMPARE TO THE YEAR 2015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7" y="-10905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682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2" t="18674" r="9731" b="28718"/>
          <a:stretch/>
        </p:blipFill>
        <p:spPr>
          <a:xfrm>
            <a:off x="3296990" y="2425291"/>
            <a:ext cx="5576553" cy="43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681" y="992525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6,470,307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3058" y="526450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 VS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REVENUE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452" y="1925891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680" y="2635395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058" y="3710302"/>
            <a:ext cx="330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6680" y="4194103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6544" y="5055184"/>
            <a:ext cx="2962141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680" y="5701515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663" y="-122012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14" y="613882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024" y="1290439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5014" y="2030304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7074" y="3125311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14" y="3688466"/>
            <a:ext cx="556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&amp; REVENUE - 2011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422" y="4583748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VS ORDER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14" y="5318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9108" b="34628"/>
          <a:stretch/>
        </p:blipFill>
        <p:spPr>
          <a:xfrm>
            <a:off x="834888" y="795614"/>
            <a:ext cx="10900467" cy="5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COUNTEY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GENDER VS REVENUE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algn="just">
              <a:lnSpc>
                <a:spcPct val="20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" b="33757"/>
          <a:stretch/>
        </p:blipFill>
        <p:spPr>
          <a:xfrm>
            <a:off x="237581" y="721215"/>
            <a:ext cx="11761236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11357" r="1537" b="3696"/>
          <a:stretch/>
        </p:blipFill>
        <p:spPr>
          <a:xfrm>
            <a:off x="425002" y="605307"/>
            <a:ext cx="11422112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837" r="1536" b="3679"/>
          <a:stretch/>
        </p:blipFill>
        <p:spPr>
          <a:xfrm>
            <a:off x="283334" y="940156"/>
            <a:ext cx="11549774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39825" r="1408" b="5062"/>
          <a:stretch/>
        </p:blipFill>
        <p:spPr>
          <a:xfrm>
            <a:off x="334850" y="1068947"/>
            <a:ext cx="11480824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https://www.kaggle.com/sadiqshah/bike-sales-in-europe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3" y="2882563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 SOURCE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1" y="3617915"/>
            <a:ext cx="803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https://public.tableau.com/app/profile/aniket.kardile/viz/BikeSalesinEurope/Dashboard?publish=yes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041" y="4738521"/>
            <a:ext cx="222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LINK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3194" y="5357611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https://drive.google.com/file/d/1Gg3EO3V039cuuXpAR8jn9IWGatM_OfYO/view?usp=sharing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386365"/>
            <a:ext cx="30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VS REVENUE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44393" r="9475" b="5276"/>
          <a:stretch/>
        </p:blipFill>
        <p:spPr>
          <a:xfrm>
            <a:off x="734096" y="1751526"/>
            <a:ext cx="10812304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6,470,307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0" y="281361"/>
            <a:ext cx="826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VS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- 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010" y="2653048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INSIGHTS: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80315" y="3657600"/>
            <a:ext cx="893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YEAR 2011 TO 2015 THE PROFIT WAS INCREASING BUT IN THE YEAR 2016 THE PROFIT DECREASED AS COMPARE TO THE PREVIOUS YEARS  </a:t>
            </a:r>
            <a:endParaRPr lang="en-US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13286" r="9987" b="34790"/>
          <a:stretch/>
        </p:blipFill>
        <p:spPr>
          <a:xfrm>
            <a:off x="1532585" y="1764404"/>
            <a:ext cx="10382410" cy="43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90" y="916788"/>
            <a:ext cx="481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890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890" y="4016851"/>
            <a:ext cx="927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STATES AND IN CALIFORNIA STATE THE REVENIE IS HIGH THAT IS 53,18,349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IN CANADA IN STATE  ONTARIO THE REVENUW IS LOW AND IT IS 83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464" y="1019818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21543" r="48354" b="42018"/>
          <a:stretch/>
        </p:blipFill>
        <p:spPr>
          <a:xfrm>
            <a:off x="1545465" y="2318196"/>
            <a:ext cx="9087335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956619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21643" r="9539" b="41691"/>
          <a:stretch/>
        </p:blipFill>
        <p:spPr>
          <a:xfrm>
            <a:off x="1751527" y="2225157"/>
            <a:ext cx="8190965" cy="44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524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16313" r="48097" b="20831"/>
          <a:stretch/>
        </p:blipFill>
        <p:spPr>
          <a:xfrm>
            <a:off x="3200517" y="1275837"/>
            <a:ext cx="6213939" cy="50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574</TotalTime>
  <Words>612</Words>
  <Application>Microsoft Office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Dell</cp:lastModifiedBy>
  <cp:revision>38</cp:revision>
  <dcterms:created xsi:type="dcterms:W3CDTF">2021-09-17T16:56:11Z</dcterms:created>
  <dcterms:modified xsi:type="dcterms:W3CDTF">2021-10-09T17:13:56Z</dcterms:modified>
</cp:coreProperties>
</file>